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648" r:id="rId2"/>
  </p:sldMasterIdLst>
  <p:sldIdLst>
    <p:sldId id="270" r:id="rId3"/>
    <p:sldId id="271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7" r:id="rId13"/>
    <p:sldId id="266" r:id="rId14"/>
    <p:sldId id="268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20000"/>
    <a:srgbClr val="E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1DDBA3-26CA-49D8-9931-E4AE96CDAD1F}" v="10" dt="2024-03-04T15:21:01.6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microsoft.com/office/2015/10/relationships/revisionInfo" Target="revisionInfo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y Eisen" userId="S::u6043495@umail.utah.edu::1161fef1-cf60-4b2a-8bba-ee32f440c223" providerId="AD" clId="Web-{EE65F77F-1198-46B1-91EA-689A8A80F068}"/>
    <pc:docChg chg="modSld">
      <pc:chgData name="Andy Eisen" userId="S::u6043495@umail.utah.edu::1161fef1-cf60-4b2a-8bba-ee32f440c223" providerId="AD" clId="Web-{EE65F77F-1198-46B1-91EA-689A8A80F068}" dt="2024-03-01T17:31:00.256" v="13" actId="1076"/>
      <pc:docMkLst>
        <pc:docMk/>
      </pc:docMkLst>
      <pc:sldChg chg="modSp">
        <pc:chgData name="Andy Eisen" userId="S::u6043495@umail.utah.edu::1161fef1-cf60-4b2a-8bba-ee32f440c223" providerId="AD" clId="Web-{EE65F77F-1198-46B1-91EA-689A8A80F068}" dt="2024-03-01T17:31:00.256" v="13" actId="1076"/>
        <pc:sldMkLst>
          <pc:docMk/>
          <pc:sldMk cId="1523222568" sldId="262"/>
        </pc:sldMkLst>
        <pc:spChg chg="mod">
          <ac:chgData name="Andy Eisen" userId="S::u6043495@umail.utah.edu::1161fef1-cf60-4b2a-8bba-ee32f440c223" providerId="AD" clId="Web-{EE65F77F-1198-46B1-91EA-689A8A80F068}" dt="2024-03-01T17:31:00.256" v="13" actId="1076"/>
          <ac:spMkLst>
            <pc:docMk/>
            <pc:sldMk cId="1523222568" sldId="262"/>
            <ac:spMk id="2" creationId="{57C56081-BBCE-0B1B-C887-A9D4AB9EE954}"/>
          </ac:spMkLst>
        </pc:spChg>
      </pc:sldChg>
    </pc:docChg>
  </pc:docChgLst>
  <pc:docChgLst>
    <pc:chgData name="Daycy Gomez" userId="S::u6053312@umail.utah.edu::d21b9294-4916-4b9d-b226-ac22ae1dc2a8" providerId="AD" clId="Web-{1053B5D7-3649-60AF-6913-E71A1BF78EFB}"/>
    <pc:docChg chg="modSld">
      <pc:chgData name="Daycy Gomez" userId="S::u6053312@umail.utah.edu::d21b9294-4916-4b9d-b226-ac22ae1dc2a8" providerId="AD" clId="Web-{1053B5D7-3649-60AF-6913-E71A1BF78EFB}" dt="2024-03-01T21:39:09.757" v="9" actId="1076"/>
      <pc:docMkLst>
        <pc:docMk/>
      </pc:docMkLst>
      <pc:sldChg chg="modSp mod setBg">
        <pc:chgData name="Daycy Gomez" userId="S::u6053312@umail.utah.edu::d21b9294-4916-4b9d-b226-ac22ae1dc2a8" providerId="AD" clId="Web-{1053B5D7-3649-60AF-6913-E71A1BF78EFB}" dt="2024-03-01T21:39:09.757" v="9" actId="1076"/>
        <pc:sldMkLst>
          <pc:docMk/>
          <pc:sldMk cId="1396068794" sldId="268"/>
        </pc:sldMkLst>
        <pc:spChg chg="mod ord">
          <ac:chgData name="Daycy Gomez" userId="S::u6053312@umail.utah.edu::d21b9294-4916-4b9d-b226-ac22ae1dc2a8" providerId="AD" clId="Web-{1053B5D7-3649-60AF-6913-E71A1BF78EFB}" dt="2024-03-01T21:39:09.757" v="9" actId="1076"/>
          <ac:spMkLst>
            <pc:docMk/>
            <pc:sldMk cId="1396068794" sldId="268"/>
            <ac:spMk id="2" creationId="{C5926764-FF11-8F87-16BB-4CF08F4B6753}"/>
          </ac:spMkLst>
        </pc:spChg>
        <pc:picChg chg="mod ord">
          <ac:chgData name="Daycy Gomez" userId="S::u6053312@umail.utah.edu::d21b9294-4916-4b9d-b226-ac22ae1dc2a8" providerId="AD" clId="Web-{1053B5D7-3649-60AF-6913-E71A1BF78EFB}" dt="2024-03-01T21:38:27.162" v="6"/>
          <ac:picMkLst>
            <pc:docMk/>
            <pc:sldMk cId="1396068794" sldId="268"/>
            <ac:picMk id="4" creationId="{3EACD1D1-5484-9657-01C7-0D38F0A53135}"/>
          </ac:picMkLst>
        </pc:picChg>
        <pc:picChg chg="mod">
          <ac:chgData name="Daycy Gomez" userId="S::u6053312@umail.utah.edu::d21b9294-4916-4b9d-b226-ac22ae1dc2a8" providerId="AD" clId="Web-{1053B5D7-3649-60AF-6913-E71A1BF78EFB}" dt="2024-03-01T21:38:27.162" v="6"/>
          <ac:picMkLst>
            <pc:docMk/>
            <pc:sldMk cId="1396068794" sldId="268"/>
            <ac:picMk id="5" creationId="{002CACFA-A561-E2F5-AE28-71D013E9AD19}"/>
          </ac:picMkLst>
        </pc:picChg>
      </pc:sldChg>
    </pc:docChg>
  </pc:docChgLst>
  <pc:docChgLst>
    <pc:chgData name="Andy Eisen" userId="S::u6043495@umail.utah.edu::1161fef1-cf60-4b2a-8bba-ee32f440c223" providerId="AD" clId="Web-{111DDBA3-26CA-49D8-9931-E4AE96CDAD1F}"/>
    <pc:docChg chg="modSld">
      <pc:chgData name="Andy Eisen" userId="S::u6043495@umail.utah.edu::1161fef1-cf60-4b2a-8bba-ee32f440c223" providerId="AD" clId="Web-{111DDBA3-26CA-49D8-9931-E4AE96CDAD1F}" dt="2024-03-04T15:21:01.695" v="10" actId="20577"/>
      <pc:docMkLst>
        <pc:docMk/>
      </pc:docMkLst>
      <pc:sldChg chg="modSp">
        <pc:chgData name="Andy Eisen" userId="S::u6043495@umail.utah.edu::1161fef1-cf60-4b2a-8bba-ee32f440c223" providerId="AD" clId="Web-{111DDBA3-26CA-49D8-9931-E4AE96CDAD1F}" dt="2024-03-04T15:16:46.721" v="7" actId="20577"/>
        <pc:sldMkLst>
          <pc:docMk/>
          <pc:sldMk cId="1141282909" sldId="260"/>
        </pc:sldMkLst>
        <pc:spChg chg="mod">
          <ac:chgData name="Andy Eisen" userId="S::u6043495@umail.utah.edu::1161fef1-cf60-4b2a-8bba-ee32f440c223" providerId="AD" clId="Web-{111DDBA3-26CA-49D8-9931-E4AE96CDAD1F}" dt="2024-03-04T15:16:22.720" v="5" actId="20577"/>
          <ac:spMkLst>
            <pc:docMk/>
            <pc:sldMk cId="1141282909" sldId="260"/>
            <ac:spMk id="2" creationId="{A4476305-BCB8-CCF5-5E87-DD53ABE7E7BA}"/>
          </ac:spMkLst>
        </pc:spChg>
        <pc:spChg chg="mod">
          <ac:chgData name="Andy Eisen" userId="S::u6043495@umail.utah.edu::1161fef1-cf60-4b2a-8bba-ee32f440c223" providerId="AD" clId="Web-{111DDBA3-26CA-49D8-9931-E4AE96CDAD1F}" dt="2024-03-04T15:16:46.721" v="7" actId="20577"/>
          <ac:spMkLst>
            <pc:docMk/>
            <pc:sldMk cId="1141282909" sldId="260"/>
            <ac:spMk id="9" creationId="{DFF6E0AC-5710-CAF7-4EB2-EBEBBFB7F5A8}"/>
          </ac:spMkLst>
        </pc:spChg>
      </pc:sldChg>
      <pc:sldChg chg="modSp">
        <pc:chgData name="Andy Eisen" userId="S::u6043495@umail.utah.edu::1161fef1-cf60-4b2a-8bba-ee32f440c223" providerId="AD" clId="Web-{111DDBA3-26CA-49D8-9931-E4AE96CDAD1F}" dt="2024-03-04T15:17:46.128" v="9" actId="20577"/>
        <pc:sldMkLst>
          <pc:docMk/>
          <pc:sldMk cId="1523222568" sldId="262"/>
        </pc:sldMkLst>
        <pc:spChg chg="mod">
          <ac:chgData name="Andy Eisen" userId="S::u6043495@umail.utah.edu::1161fef1-cf60-4b2a-8bba-ee32f440c223" providerId="AD" clId="Web-{111DDBA3-26CA-49D8-9931-E4AE96CDAD1F}" dt="2024-03-04T15:17:46.128" v="9" actId="20577"/>
          <ac:spMkLst>
            <pc:docMk/>
            <pc:sldMk cId="1523222568" sldId="262"/>
            <ac:spMk id="2" creationId="{57C56081-BBCE-0B1B-C887-A9D4AB9EE954}"/>
          </ac:spMkLst>
        </pc:spChg>
      </pc:sldChg>
      <pc:sldChg chg="modSp">
        <pc:chgData name="Andy Eisen" userId="S::u6043495@umail.utah.edu::1161fef1-cf60-4b2a-8bba-ee32f440c223" providerId="AD" clId="Web-{111DDBA3-26CA-49D8-9931-E4AE96CDAD1F}" dt="2024-03-04T15:21:01.695" v="10" actId="20577"/>
        <pc:sldMkLst>
          <pc:docMk/>
          <pc:sldMk cId="2959222440" sldId="263"/>
        </pc:sldMkLst>
        <pc:spChg chg="mod">
          <ac:chgData name="Andy Eisen" userId="S::u6043495@umail.utah.edu::1161fef1-cf60-4b2a-8bba-ee32f440c223" providerId="AD" clId="Web-{111DDBA3-26CA-49D8-9931-E4AE96CDAD1F}" dt="2024-03-04T15:21:01.695" v="10" actId="20577"/>
          <ac:spMkLst>
            <pc:docMk/>
            <pc:sldMk cId="2959222440" sldId="263"/>
            <ac:spMk id="2" creationId="{785EDEB8-13EF-5EDE-CB27-430D14B5F721}"/>
          </ac:spMkLst>
        </pc:spChg>
      </pc:sldChg>
    </pc:docChg>
  </pc:docChgLst>
  <pc:docChgLst>
    <pc:chgData name="Andy Eisen" userId="S::u6043495@umail.utah.edu::1161fef1-cf60-4b2a-8bba-ee32f440c223" providerId="AD" clId="Web-{AC894E3D-3505-31CC-D021-0E2DA1BFA0FD}"/>
    <pc:docChg chg="modSld">
      <pc:chgData name="Andy Eisen" userId="S::u6043495@umail.utah.edu::1161fef1-cf60-4b2a-8bba-ee32f440c223" providerId="AD" clId="Web-{AC894E3D-3505-31CC-D021-0E2DA1BFA0FD}" dt="2024-03-01T23:56:14.681" v="55" actId="14100"/>
      <pc:docMkLst>
        <pc:docMk/>
      </pc:docMkLst>
      <pc:sldChg chg="modSp">
        <pc:chgData name="Andy Eisen" userId="S::u6043495@umail.utah.edu::1161fef1-cf60-4b2a-8bba-ee32f440c223" providerId="AD" clId="Web-{AC894E3D-3505-31CC-D021-0E2DA1BFA0FD}" dt="2024-03-01T23:56:14.681" v="55" actId="14100"/>
        <pc:sldMkLst>
          <pc:docMk/>
          <pc:sldMk cId="1940976569" sldId="261"/>
        </pc:sldMkLst>
        <pc:picChg chg="mod">
          <ac:chgData name="Andy Eisen" userId="S::u6043495@umail.utah.edu::1161fef1-cf60-4b2a-8bba-ee32f440c223" providerId="AD" clId="Web-{AC894E3D-3505-31CC-D021-0E2DA1BFA0FD}" dt="2024-03-01T23:56:14.681" v="55" actId="14100"/>
          <ac:picMkLst>
            <pc:docMk/>
            <pc:sldMk cId="1940976569" sldId="261"/>
            <ac:picMk id="3" creationId="{7E6F74A5-9EC2-8660-33FA-D9A872F980D1}"/>
          </ac:picMkLst>
        </pc:picChg>
      </pc:sldChg>
      <pc:sldChg chg="addSp delSp modSp">
        <pc:chgData name="Andy Eisen" userId="S::u6043495@umail.utah.edu::1161fef1-cf60-4b2a-8bba-ee32f440c223" providerId="AD" clId="Web-{AC894E3D-3505-31CC-D021-0E2DA1BFA0FD}" dt="2024-03-01T21:37:04.555" v="54" actId="1076"/>
        <pc:sldMkLst>
          <pc:docMk/>
          <pc:sldMk cId="1396068794" sldId="268"/>
        </pc:sldMkLst>
        <pc:spChg chg="mod">
          <ac:chgData name="Andy Eisen" userId="S::u6043495@umail.utah.edu::1161fef1-cf60-4b2a-8bba-ee32f440c223" providerId="AD" clId="Web-{AC894E3D-3505-31CC-D021-0E2DA1BFA0FD}" dt="2024-03-01T21:35:29.241" v="45" actId="20577"/>
          <ac:spMkLst>
            <pc:docMk/>
            <pc:sldMk cId="1396068794" sldId="268"/>
            <ac:spMk id="2" creationId="{C5926764-FF11-8F87-16BB-4CF08F4B6753}"/>
          </ac:spMkLst>
        </pc:spChg>
        <pc:spChg chg="del">
          <ac:chgData name="Andy Eisen" userId="S::u6043495@umail.utah.edu::1161fef1-cf60-4b2a-8bba-ee32f440c223" providerId="AD" clId="Web-{AC894E3D-3505-31CC-D021-0E2DA1BFA0FD}" dt="2024-03-01T21:33:14.410" v="0"/>
          <ac:spMkLst>
            <pc:docMk/>
            <pc:sldMk cId="1396068794" sldId="268"/>
            <ac:spMk id="3" creationId="{89A7ED09-E802-33D0-38CE-94915530BA82}"/>
          </ac:spMkLst>
        </pc:spChg>
        <pc:picChg chg="add mod ord">
          <ac:chgData name="Andy Eisen" userId="S::u6043495@umail.utah.edu::1161fef1-cf60-4b2a-8bba-ee32f440c223" providerId="AD" clId="Web-{AC894E3D-3505-31CC-D021-0E2DA1BFA0FD}" dt="2024-03-01T21:37:03.101" v="53" actId="1076"/>
          <ac:picMkLst>
            <pc:docMk/>
            <pc:sldMk cId="1396068794" sldId="268"/>
            <ac:picMk id="4" creationId="{3EACD1D1-5484-9657-01C7-0D38F0A53135}"/>
          </ac:picMkLst>
        </pc:picChg>
        <pc:picChg chg="add mod">
          <ac:chgData name="Andy Eisen" userId="S::u6043495@umail.utah.edu::1161fef1-cf60-4b2a-8bba-ee32f440c223" providerId="AD" clId="Web-{AC894E3D-3505-31CC-D021-0E2DA1BFA0FD}" dt="2024-03-01T21:37:04.555" v="54" actId="1076"/>
          <ac:picMkLst>
            <pc:docMk/>
            <pc:sldMk cId="1396068794" sldId="268"/>
            <ac:picMk id="5" creationId="{002CACFA-A561-E2F5-AE28-71D013E9AD19}"/>
          </ac:picMkLst>
        </pc:picChg>
      </pc:sldChg>
    </pc:docChg>
  </pc:docChgLst>
  <pc:docChgLst>
    <pc:chgData name="Daycy Gomez" userId="S::u6053312@umail.utah.edu::d21b9294-4916-4b9d-b226-ac22ae1dc2a8" providerId="AD" clId="Web-{9433BEB6-BB7A-63C9-9AB6-FF67255FFB86}"/>
    <pc:docChg chg="modSld modMainMaster">
      <pc:chgData name="Daycy Gomez" userId="S::u6053312@umail.utah.edu::d21b9294-4916-4b9d-b226-ac22ae1dc2a8" providerId="AD" clId="Web-{9433BEB6-BB7A-63C9-9AB6-FF67255FFB86}" dt="2024-03-01T21:28:59.306" v="46" actId="20577"/>
      <pc:docMkLst>
        <pc:docMk/>
      </pc:docMkLst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904758233" sldId="258"/>
        </pc:sldMkLst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2591808933" sldId="259"/>
        </pc:sldMkLst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141282909" sldId="260"/>
        </pc:sldMkLst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940976569" sldId="261"/>
        </pc:sldMkLst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523222568" sldId="262"/>
        </pc:sldMkLst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2959222440" sldId="263"/>
        </pc:sldMkLst>
      </pc:sldChg>
      <pc:sldChg chg="addSp delSp modSp 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104324233" sldId="264"/>
        </pc:sldMkLst>
        <pc:spChg chg="mod ord">
          <ac:chgData name="Daycy Gomez" userId="S::u6053312@umail.utah.edu::d21b9294-4916-4b9d-b226-ac22ae1dc2a8" providerId="AD" clId="Web-{9433BEB6-BB7A-63C9-9AB6-FF67255FFB86}" dt="2024-03-01T21:16:39.799" v="18" actId="1076"/>
          <ac:spMkLst>
            <pc:docMk/>
            <pc:sldMk cId="1104324233" sldId="264"/>
            <ac:spMk id="2" creationId="{243B3FF5-9E9A-C682-8C28-12EA5D639D1A}"/>
          </ac:spMkLst>
        </pc:spChg>
        <pc:spChg chg="add mod">
          <ac:chgData name="Daycy Gomez" userId="S::u6053312@umail.utah.edu::d21b9294-4916-4b9d-b226-ac22ae1dc2a8" providerId="AD" clId="Web-{9433BEB6-BB7A-63C9-9AB6-FF67255FFB86}" dt="2024-03-01T21:15:57.936" v="6" actId="1076"/>
          <ac:spMkLst>
            <pc:docMk/>
            <pc:sldMk cId="1104324233" sldId="264"/>
            <ac:spMk id="3" creationId="{BD0B546F-281F-03DE-8B86-EDEA9853576C}"/>
          </ac:spMkLst>
        </pc:spChg>
        <pc:spChg chg="del">
          <ac:chgData name="Daycy Gomez" userId="S::u6053312@umail.utah.edu::d21b9294-4916-4b9d-b226-ac22ae1dc2a8" providerId="AD" clId="Web-{9433BEB6-BB7A-63C9-9AB6-FF67255FFB86}" dt="2024-03-01T21:15:42.622" v="3"/>
          <ac:spMkLst>
            <pc:docMk/>
            <pc:sldMk cId="1104324233" sldId="264"/>
            <ac:spMk id="39" creationId="{FA69AAE0-49D5-4C8B-8BA2-55898C00E05E}"/>
          </ac:spMkLst>
        </pc:spChg>
        <pc:spChg chg="add">
          <ac:chgData name="Daycy Gomez" userId="S::u6053312@umail.utah.edu::d21b9294-4916-4b9d-b226-ac22ae1dc2a8" providerId="AD" clId="Web-{9433BEB6-BB7A-63C9-9AB6-FF67255FFB86}" dt="2024-03-01T21:15:42.622" v="3"/>
          <ac:spMkLst>
            <pc:docMk/>
            <pc:sldMk cId="1104324233" sldId="264"/>
            <ac:spMk id="44" creationId="{E0311CE5-3D05-493E-B9D2-CF549DF73DC5}"/>
          </ac:spMkLst>
        </pc:spChg>
        <pc:picChg chg="mod">
          <ac:chgData name="Daycy Gomez" userId="S::u6053312@umail.utah.edu::d21b9294-4916-4b9d-b226-ac22ae1dc2a8" providerId="AD" clId="Web-{9433BEB6-BB7A-63C9-9AB6-FF67255FFB86}" dt="2024-03-01T21:15:42.622" v="3"/>
          <ac:picMkLst>
            <pc:docMk/>
            <pc:sldMk cId="1104324233" sldId="264"/>
            <ac:picMk id="5" creationId="{7E0EB668-4582-E318-750A-DB0368A19D32}"/>
          </ac:picMkLst>
        </pc:picChg>
        <pc:picChg chg="mod ord">
          <ac:chgData name="Daycy Gomez" userId="S::u6053312@umail.utah.edu::d21b9294-4916-4b9d-b226-ac22ae1dc2a8" providerId="AD" clId="Web-{9433BEB6-BB7A-63C9-9AB6-FF67255FFB86}" dt="2024-03-01T21:15:42.622" v="3"/>
          <ac:picMkLst>
            <pc:docMk/>
            <pc:sldMk cId="1104324233" sldId="264"/>
            <ac:picMk id="7" creationId="{0EFFEFE7-0BAE-D84A-19FD-A8F6F23ACA90}"/>
          </ac:picMkLst>
        </pc:picChg>
      </pc:sldChg>
      <pc:sldChg chg="addSp delSp modSp mod setBg">
        <pc:chgData name="Daycy Gomez" userId="S::u6053312@umail.utah.edu::d21b9294-4916-4b9d-b226-ac22ae1dc2a8" providerId="AD" clId="Web-{9433BEB6-BB7A-63C9-9AB6-FF67255FFB86}" dt="2024-03-01T21:28:59.306" v="46" actId="20577"/>
        <pc:sldMkLst>
          <pc:docMk/>
          <pc:sldMk cId="3064369622" sldId="265"/>
        </pc:sldMkLst>
        <pc:spChg chg="mod ord">
          <ac:chgData name="Daycy Gomez" userId="S::u6053312@umail.utah.edu::d21b9294-4916-4b9d-b226-ac22ae1dc2a8" providerId="AD" clId="Web-{9433BEB6-BB7A-63C9-9AB6-FF67255FFB86}" dt="2024-03-01T21:28:59.306" v="46" actId="20577"/>
          <ac:spMkLst>
            <pc:docMk/>
            <pc:sldMk cId="3064369622" sldId="265"/>
            <ac:spMk id="2" creationId="{A845713B-ECE1-FE3B-D996-0ED32504216E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17:33.146" v="20"/>
          <ac:spMkLst>
            <pc:docMk/>
            <pc:sldMk cId="3064369622" sldId="265"/>
            <ac:spMk id="22" creationId="{D80FCB92-0093-6940-B1F7-49B28086FEEF}"/>
          </ac:spMkLst>
        </pc:spChg>
        <pc:spChg chg="add">
          <ac:chgData name="Daycy Gomez" userId="S::u6053312@umail.utah.edu::d21b9294-4916-4b9d-b226-ac22ae1dc2a8" providerId="AD" clId="Web-{9433BEB6-BB7A-63C9-9AB6-FF67255FFB86}" dt="2024-03-01T21:17:19.567" v="19"/>
          <ac:spMkLst>
            <pc:docMk/>
            <pc:sldMk cId="3064369622" sldId="265"/>
            <ac:spMk id="25" creationId="{0D7B6173-1D58-48E2-83CF-37350F315F75}"/>
          </ac:spMkLst>
        </pc:spChg>
        <pc:spChg chg="add">
          <ac:chgData name="Daycy Gomez" userId="S::u6053312@umail.utah.edu::d21b9294-4916-4b9d-b226-ac22ae1dc2a8" providerId="AD" clId="Web-{9433BEB6-BB7A-63C9-9AB6-FF67255FFB86}" dt="2024-03-01T21:17:19.567" v="19"/>
          <ac:spMkLst>
            <pc:docMk/>
            <pc:sldMk cId="3064369622" sldId="265"/>
            <ac:spMk id="27" creationId="{2F36CA75-CFBF-4844-B719-8FE9EBADA9AF}"/>
          </ac:spMkLst>
        </pc:spChg>
        <pc:spChg chg="add">
          <ac:chgData name="Daycy Gomez" userId="S::u6053312@umail.utah.edu::d21b9294-4916-4b9d-b226-ac22ae1dc2a8" providerId="AD" clId="Web-{9433BEB6-BB7A-63C9-9AB6-FF67255FFB86}" dt="2024-03-01T21:17:19.567" v="19"/>
          <ac:spMkLst>
            <pc:docMk/>
            <pc:sldMk cId="3064369622" sldId="265"/>
            <ac:spMk id="29" creationId="{3D4A84B9-E564-4DD0-97F8-DBF1C460C28A}"/>
          </ac:spMkLst>
        </pc:spChg>
        <pc:spChg chg="add">
          <ac:chgData name="Daycy Gomez" userId="S::u6053312@umail.utah.edu::d21b9294-4916-4b9d-b226-ac22ae1dc2a8" providerId="AD" clId="Web-{9433BEB6-BB7A-63C9-9AB6-FF67255FFB86}" dt="2024-03-01T21:17:19.567" v="19"/>
          <ac:spMkLst>
            <pc:docMk/>
            <pc:sldMk cId="3064369622" sldId="265"/>
            <ac:spMk id="33" creationId="{102382E0-0A09-46AE-B955-B911CAFE7F00}"/>
          </ac:spMkLst>
        </pc:spChg>
        <pc:spChg chg="add">
          <ac:chgData name="Daycy Gomez" userId="S::u6053312@umail.utah.edu::d21b9294-4916-4b9d-b226-ac22ae1dc2a8" providerId="AD" clId="Web-{9433BEB6-BB7A-63C9-9AB6-FF67255FFB86}" dt="2024-03-01T21:17:19.567" v="19"/>
          <ac:spMkLst>
            <pc:docMk/>
            <pc:sldMk cId="3064369622" sldId="265"/>
            <ac:spMk id="35" creationId="{7DE75D4A-0965-4973-BE75-DECCAC9A9614}"/>
          </ac:spMkLst>
        </pc:spChg>
        <pc:picChg chg="mod">
          <ac:chgData name="Daycy Gomez" userId="S::u6053312@umail.utah.edu::d21b9294-4916-4b9d-b226-ac22ae1dc2a8" providerId="AD" clId="Web-{9433BEB6-BB7A-63C9-9AB6-FF67255FFB86}" dt="2024-03-01T21:17:19.567" v="19"/>
          <ac:picMkLst>
            <pc:docMk/>
            <pc:sldMk cId="3064369622" sldId="265"/>
            <ac:picMk id="9" creationId="{B1D97A52-2EC1-2C94-D44E-9545095604B3}"/>
          </ac:picMkLst>
        </pc:picChg>
        <pc:picChg chg="mod">
          <ac:chgData name="Daycy Gomez" userId="S::u6053312@umail.utah.edu::d21b9294-4916-4b9d-b226-ac22ae1dc2a8" providerId="AD" clId="Web-{9433BEB6-BB7A-63C9-9AB6-FF67255FFB86}" dt="2024-03-01T21:17:19.567" v="19"/>
          <ac:picMkLst>
            <pc:docMk/>
            <pc:sldMk cId="3064369622" sldId="265"/>
            <ac:picMk id="18" creationId="{E72A7883-F10F-2D35-F3B1-985B19B4E563}"/>
          </ac:picMkLst>
        </pc:picChg>
        <pc:picChg chg="add">
          <ac:chgData name="Daycy Gomez" userId="S::u6053312@umail.utah.edu::d21b9294-4916-4b9d-b226-ac22ae1dc2a8" providerId="AD" clId="Web-{9433BEB6-BB7A-63C9-9AB6-FF67255FFB86}" dt="2024-03-01T21:17:19.567" v="19"/>
          <ac:picMkLst>
            <pc:docMk/>
            <pc:sldMk cId="3064369622" sldId="265"/>
            <ac:picMk id="31" creationId="{4A599609-F5C2-4A0B-A992-913F814A631A}"/>
          </ac:picMkLst>
        </pc:picChg>
      </pc:sldChg>
      <pc:sldChg chg="addSp delSp modSp mod setBg">
        <pc:chgData name="Daycy Gomez" userId="S::u6053312@umail.utah.edu::d21b9294-4916-4b9d-b226-ac22ae1dc2a8" providerId="AD" clId="Web-{9433BEB6-BB7A-63C9-9AB6-FF67255FFB86}" dt="2024-03-01T21:22:22.496" v="43" actId="14100"/>
        <pc:sldMkLst>
          <pc:docMk/>
          <pc:sldMk cId="633851346" sldId="266"/>
        </pc:sldMkLst>
        <pc:spChg chg="add">
          <ac:chgData name="Daycy Gomez" userId="S::u6053312@umail.utah.edu::d21b9294-4916-4b9d-b226-ac22ae1dc2a8" providerId="AD" clId="Web-{9433BEB6-BB7A-63C9-9AB6-FF67255FFB86}" dt="2024-03-01T21:22:12.839" v="42"/>
          <ac:spMkLst>
            <pc:docMk/>
            <pc:sldMk cId="633851346" sldId="266"/>
            <ac:spMk id="11" creationId="{D7A453D2-15D8-4403-815F-291FA16340D9}"/>
          </ac:spMkLst>
        </pc:spChg>
        <pc:spChg chg="add">
          <ac:chgData name="Daycy Gomez" userId="S::u6053312@umail.utah.edu::d21b9294-4916-4b9d-b226-ac22ae1dc2a8" providerId="AD" clId="Web-{9433BEB6-BB7A-63C9-9AB6-FF67255FFB86}" dt="2024-03-01T21:22:12.839" v="42"/>
          <ac:spMkLst>
            <pc:docMk/>
            <pc:sldMk cId="633851346" sldId="266"/>
            <ac:spMk id="12" creationId="{8161EA6B-09CA-445B-AB0D-8DF76FA92DEF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22:06.151" v="41"/>
          <ac:spMkLst>
            <pc:docMk/>
            <pc:sldMk cId="633851346" sldId="266"/>
            <ac:spMk id="13" creationId="{15850AC5-E3F8-F00B-1928-2FD84E8DE3B0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22:06.151" v="41"/>
          <ac:spMkLst>
            <pc:docMk/>
            <pc:sldMk cId="633851346" sldId="266"/>
            <ac:spMk id="16" creationId="{D7A453D2-15D8-4403-815F-291FA16340D9}"/>
          </ac:spMkLst>
        </pc:spChg>
        <pc:spChg chg="add">
          <ac:chgData name="Daycy Gomez" userId="S::u6053312@umail.utah.edu::d21b9294-4916-4b9d-b226-ac22ae1dc2a8" providerId="AD" clId="Web-{9433BEB6-BB7A-63C9-9AB6-FF67255FFB86}" dt="2024-03-01T21:22:12.839" v="42"/>
          <ac:spMkLst>
            <pc:docMk/>
            <pc:sldMk cId="633851346" sldId="266"/>
            <ac:spMk id="17" creationId="{B8114C98-A349-4111-A123-E8EAB86ABE30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22:06.151" v="41"/>
          <ac:spMkLst>
            <pc:docMk/>
            <pc:sldMk cId="633851346" sldId="266"/>
            <ac:spMk id="18" creationId="{8161EA6B-09CA-445B-AB0D-8DF76FA92DEF}"/>
          </ac:spMkLst>
        </pc:spChg>
        <pc:spChg chg="add">
          <ac:chgData name="Daycy Gomez" userId="S::u6053312@umail.utah.edu::d21b9294-4916-4b9d-b226-ac22ae1dc2a8" providerId="AD" clId="Web-{9433BEB6-BB7A-63C9-9AB6-FF67255FFB86}" dt="2024-03-01T21:22:12.839" v="42"/>
          <ac:spMkLst>
            <pc:docMk/>
            <pc:sldMk cId="633851346" sldId="266"/>
            <ac:spMk id="25" creationId="{E2D3D3F2-ABBB-4453-B1C5-1BEBF7E4DD56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22:06.151" v="41"/>
          <ac:spMkLst>
            <pc:docMk/>
            <pc:sldMk cId="633851346" sldId="266"/>
            <ac:spMk id="34" creationId="{B8114C98-A349-4111-A123-E8EAB86ABE30}"/>
          </ac:spMkLst>
        </pc:spChg>
        <pc:spChg chg="add">
          <ac:chgData name="Daycy Gomez" userId="S::u6053312@umail.utah.edu::d21b9294-4916-4b9d-b226-ac22ae1dc2a8" providerId="AD" clId="Web-{9433BEB6-BB7A-63C9-9AB6-FF67255FFB86}" dt="2024-03-01T21:22:12.839" v="42"/>
          <ac:spMkLst>
            <pc:docMk/>
            <pc:sldMk cId="633851346" sldId="266"/>
            <ac:spMk id="35" creationId="{15850AC5-E3F8-F00B-1928-2FD84E8DE3B0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22:06.151" v="41"/>
          <ac:spMkLst>
            <pc:docMk/>
            <pc:sldMk cId="633851346" sldId="266"/>
            <ac:spMk id="42" creationId="{E2D3D3F2-ABBB-4453-B1C5-1BEBF7E4DD56}"/>
          </ac:spMkLst>
        </pc:spChg>
        <pc:grpChg chg="add">
          <ac:chgData name="Daycy Gomez" userId="S::u6053312@umail.utah.edu::d21b9294-4916-4b9d-b226-ac22ae1dc2a8" providerId="AD" clId="Web-{9433BEB6-BB7A-63C9-9AB6-FF67255FFB86}" dt="2024-03-01T21:22:12.839" v="42"/>
          <ac:grpSpMkLst>
            <pc:docMk/>
            <pc:sldMk cId="633851346" sldId="266"/>
            <ac:grpSpMk id="14" creationId="{AF19A774-30A5-488B-9BAF-629C6440294E}"/>
          </ac:grpSpMkLst>
        </pc:grpChg>
        <pc:grpChg chg="add">
          <ac:chgData name="Daycy Gomez" userId="S::u6053312@umail.utah.edu::d21b9294-4916-4b9d-b226-ac22ae1dc2a8" providerId="AD" clId="Web-{9433BEB6-BB7A-63C9-9AB6-FF67255FFB86}" dt="2024-03-01T21:22:12.839" v="42"/>
          <ac:grpSpMkLst>
            <pc:docMk/>
            <pc:sldMk cId="633851346" sldId="266"/>
            <ac:grpSpMk id="15" creationId="{5BE0D975-7725-493F-8862-ED40C46BE35E}"/>
          </ac:grpSpMkLst>
        </pc:grpChg>
        <pc:grpChg chg="add">
          <ac:chgData name="Daycy Gomez" userId="S::u6053312@umail.utah.edu::d21b9294-4916-4b9d-b226-ac22ae1dc2a8" providerId="AD" clId="Web-{9433BEB6-BB7A-63C9-9AB6-FF67255FFB86}" dt="2024-03-01T21:22:12.839" v="42"/>
          <ac:grpSpMkLst>
            <pc:docMk/>
            <pc:sldMk cId="633851346" sldId="266"/>
            <ac:grpSpMk id="19" creationId="{670FB431-AE18-414D-92F4-1D12D1991152}"/>
          </ac:grpSpMkLst>
        </pc:grpChg>
        <pc:grpChg chg="add del">
          <ac:chgData name="Daycy Gomez" userId="S::u6053312@umail.utah.edu::d21b9294-4916-4b9d-b226-ac22ae1dc2a8" providerId="AD" clId="Web-{9433BEB6-BB7A-63C9-9AB6-FF67255FFB86}" dt="2024-03-01T21:22:06.151" v="41"/>
          <ac:grpSpMkLst>
            <pc:docMk/>
            <pc:sldMk cId="633851346" sldId="266"/>
            <ac:grpSpMk id="20" creationId="{AF19A774-30A5-488B-9BAF-629C6440294E}"/>
          </ac:grpSpMkLst>
        </pc:grpChg>
        <pc:grpChg chg="add del">
          <ac:chgData name="Daycy Gomez" userId="S::u6053312@umail.utah.edu::d21b9294-4916-4b9d-b226-ac22ae1dc2a8" providerId="AD" clId="Web-{9433BEB6-BB7A-63C9-9AB6-FF67255FFB86}" dt="2024-03-01T21:22:06.151" v="41"/>
          <ac:grpSpMkLst>
            <pc:docMk/>
            <pc:sldMk cId="633851346" sldId="266"/>
            <ac:grpSpMk id="26" creationId="{5BE0D975-7725-493F-8862-ED40C46BE35E}"/>
          </ac:grpSpMkLst>
        </pc:grpChg>
        <pc:grpChg chg="add">
          <ac:chgData name="Daycy Gomez" userId="S::u6053312@umail.utah.edu::d21b9294-4916-4b9d-b226-ac22ae1dc2a8" providerId="AD" clId="Web-{9433BEB6-BB7A-63C9-9AB6-FF67255FFB86}" dt="2024-03-01T21:22:12.839" v="42"/>
          <ac:grpSpMkLst>
            <pc:docMk/>
            <pc:sldMk cId="633851346" sldId="266"/>
            <ac:grpSpMk id="33" creationId="{8214E4A5-A0D2-42C4-8D14-D2A7E495F041}"/>
          </ac:grpSpMkLst>
        </pc:grpChg>
        <pc:grpChg chg="add del">
          <ac:chgData name="Daycy Gomez" userId="S::u6053312@umail.utah.edu::d21b9294-4916-4b9d-b226-ac22ae1dc2a8" providerId="AD" clId="Web-{9433BEB6-BB7A-63C9-9AB6-FF67255FFB86}" dt="2024-03-01T21:22:06.151" v="41"/>
          <ac:grpSpMkLst>
            <pc:docMk/>
            <pc:sldMk cId="633851346" sldId="266"/>
            <ac:grpSpMk id="36" creationId="{670FB431-AE18-414D-92F4-1D12D1991152}"/>
          </ac:grpSpMkLst>
        </pc:grpChg>
        <pc:grpChg chg="add del">
          <ac:chgData name="Daycy Gomez" userId="S::u6053312@umail.utah.edu::d21b9294-4916-4b9d-b226-ac22ae1dc2a8" providerId="AD" clId="Web-{9433BEB6-BB7A-63C9-9AB6-FF67255FFB86}" dt="2024-03-01T21:22:06.151" v="41"/>
          <ac:grpSpMkLst>
            <pc:docMk/>
            <pc:sldMk cId="633851346" sldId="266"/>
            <ac:grpSpMk id="44" creationId="{8214E4A5-A0D2-42C4-8D14-D2A7E495F041}"/>
          </ac:grpSpMkLst>
        </pc:grpChg>
        <pc:picChg chg="mod ord">
          <ac:chgData name="Daycy Gomez" userId="S::u6053312@umail.utah.edu::d21b9294-4916-4b9d-b226-ac22ae1dc2a8" providerId="AD" clId="Web-{9433BEB6-BB7A-63C9-9AB6-FF67255FFB86}" dt="2024-03-01T21:22:12.839" v="42"/>
          <ac:picMkLst>
            <pc:docMk/>
            <pc:sldMk cId="633851346" sldId="266"/>
            <ac:picMk id="5" creationId="{C4D15BF2-E662-E4DE-2731-1E8EDF220C97}"/>
          </ac:picMkLst>
        </pc:picChg>
        <pc:picChg chg="mod">
          <ac:chgData name="Daycy Gomez" userId="S::u6053312@umail.utah.edu::d21b9294-4916-4b9d-b226-ac22ae1dc2a8" providerId="AD" clId="Web-{9433BEB6-BB7A-63C9-9AB6-FF67255FFB86}" dt="2024-03-01T21:22:22.496" v="43" actId="14100"/>
          <ac:picMkLst>
            <pc:docMk/>
            <pc:sldMk cId="633851346" sldId="266"/>
            <ac:picMk id="9" creationId="{2D31293F-AC6B-6F4C-91B2-A33A046BC8A2}"/>
          </ac:picMkLst>
        </pc:picChg>
      </pc:sldChg>
      <pc:sldChg chg="addSp delSp modSp mod modMedia setBg">
        <pc:chgData name="Daycy Gomez" userId="S::u6053312@umail.utah.edu::d21b9294-4916-4b9d-b226-ac22ae1dc2a8" providerId="AD" clId="Web-{9433BEB6-BB7A-63C9-9AB6-FF67255FFB86}" dt="2024-03-01T21:21:25.695" v="39" actId="1076"/>
        <pc:sldMkLst>
          <pc:docMk/>
          <pc:sldMk cId="3136622310" sldId="267"/>
        </pc:sldMkLst>
        <pc:spChg chg="mod">
          <ac:chgData name="Daycy Gomez" userId="S::u6053312@umail.utah.edu::d21b9294-4916-4b9d-b226-ac22ae1dc2a8" providerId="AD" clId="Web-{9433BEB6-BB7A-63C9-9AB6-FF67255FFB86}" dt="2024-03-01T21:21:25.695" v="39" actId="1076"/>
          <ac:spMkLst>
            <pc:docMk/>
            <pc:sldMk cId="3136622310" sldId="267"/>
            <ac:spMk id="21" creationId="{3CAC37CA-31C4-0497-CAEB-C0CECAB7FE46}"/>
          </ac:spMkLst>
        </pc:spChg>
        <pc:spChg chg="add mod">
          <ac:chgData name="Daycy Gomez" userId="S::u6053312@umail.utah.edu::d21b9294-4916-4b9d-b226-ac22ae1dc2a8" providerId="AD" clId="Web-{9433BEB6-BB7A-63C9-9AB6-FF67255FFB86}" dt="2024-03-01T21:20:58.615" v="34"/>
          <ac:spMkLst>
            <pc:docMk/>
            <pc:sldMk cId="3136622310" sldId="267"/>
            <ac:spMk id="23" creationId="{B9FF99BD-075F-4761-A995-6FC574BD25EA}"/>
          </ac:spMkLst>
        </pc:spChg>
        <pc:spChg chg="add">
          <ac:chgData name="Daycy Gomez" userId="S::u6053312@umail.utah.edu::d21b9294-4916-4b9d-b226-ac22ae1dc2a8" providerId="AD" clId="Web-{9433BEB6-BB7A-63C9-9AB6-FF67255FFB86}" dt="2024-03-01T21:20:29.300" v="32"/>
          <ac:spMkLst>
            <pc:docMk/>
            <pc:sldMk cId="3136622310" sldId="267"/>
            <ac:spMk id="24" creationId="{A7B21A54-9BA3-4EA9-B460-5A829ADD9051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19:58.548" v="31"/>
          <ac:spMkLst>
            <pc:docMk/>
            <pc:sldMk cId="3136622310" sldId="267"/>
            <ac:spMk id="26" creationId="{2D2B266D-3625-4584-A5C3-7D3F672CFF30}"/>
          </ac:spMkLst>
        </pc:spChg>
        <pc:spChg chg="add del">
          <ac:chgData name="Daycy Gomez" userId="S::u6053312@umail.utah.edu::d21b9294-4916-4b9d-b226-ac22ae1dc2a8" providerId="AD" clId="Web-{9433BEB6-BB7A-63C9-9AB6-FF67255FFB86}" dt="2024-03-01T21:19:58.548" v="31"/>
          <ac:spMkLst>
            <pc:docMk/>
            <pc:sldMk cId="3136622310" sldId="267"/>
            <ac:spMk id="28" creationId="{A5D2A5D1-BA0D-47D3-B051-DA7743C46E28}"/>
          </ac:spMkLst>
        </pc:spChg>
        <pc:spChg chg="add">
          <ac:chgData name="Daycy Gomez" userId="S::u6053312@umail.utah.edu::d21b9294-4916-4b9d-b226-ac22ae1dc2a8" providerId="AD" clId="Web-{9433BEB6-BB7A-63C9-9AB6-FF67255FFB86}" dt="2024-03-01T21:20:29.300" v="32"/>
          <ac:spMkLst>
            <pc:docMk/>
            <pc:sldMk cId="3136622310" sldId="267"/>
            <ac:spMk id="30" creationId="{6FA8F714-B9D8-488A-8CCA-E9948FF913A9}"/>
          </ac:spMkLst>
        </pc:spChg>
        <pc:picChg chg="mod">
          <ac:chgData name="Daycy Gomez" userId="S::u6053312@umail.utah.edu::d21b9294-4916-4b9d-b226-ac22ae1dc2a8" providerId="AD" clId="Web-{9433BEB6-BB7A-63C9-9AB6-FF67255FFB86}" dt="2024-03-01T21:21:19.866" v="38" actId="1076"/>
          <ac:picMkLst>
            <pc:docMk/>
            <pc:sldMk cId="3136622310" sldId="267"/>
            <ac:picMk id="11" creationId="{CF3DD5FA-1C51-2202-AFAF-F0E998C8792A}"/>
          </ac:picMkLst>
        </pc:picChg>
        <pc:picChg chg="mod">
          <ac:chgData name="Daycy Gomez" userId="S::u6053312@umail.utah.edu::d21b9294-4916-4b9d-b226-ac22ae1dc2a8" providerId="AD" clId="Web-{9433BEB6-BB7A-63C9-9AB6-FF67255FFB86}" dt="2024-03-01T21:20:29.300" v="32"/>
          <ac:picMkLst>
            <pc:docMk/>
            <pc:sldMk cId="3136622310" sldId="267"/>
            <ac:picMk id="19" creationId="{BF3B06AA-30AB-DC01-E58B-C3D641F81FC3}"/>
          </ac:picMkLst>
        </pc:picChg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396068794" sldId="268"/>
        </pc:sldMkLst>
      </pc:sldChg>
      <pc:sldChg chg="delSp modSp 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1329816851" sldId="270"/>
        </pc:sldMkLst>
        <pc:spChg chg="mod">
          <ac:chgData name="Daycy Gomez" userId="S::u6053312@umail.utah.edu::d21b9294-4916-4b9d-b226-ac22ae1dc2a8" providerId="AD" clId="Web-{9433BEB6-BB7A-63C9-9AB6-FF67255FFB86}" dt="2024-03-01T21:15:19.918" v="0" actId="20577"/>
          <ac:spMkLst>
            <pc:docMk/>
            <pc:sldMk cId="1329816851" sldId="270"/>
            <ac:spMk id="3" creationId="{E8F0E1B7-7FC0-EA42-9442-90A9009BA1A6}"/>
          </ac:spMkLst>
        </pc:spChg>
        <pc:spChg chg="del mod">
          <ac:chgData name="Daycy Gomez" userId="S::u6053312@umail.utah.edu::d21b9294-4916-4b9d-b226-ac22ae1dc2a8" providerId="AD" clId="Web-{9433BEB6-BB7A-63C9-9AB6-FF67255FFB86}" dt="2024-03-01T21:15:22.996" v="2"/>
          <ac:spMkLst>
            <pc:docMk/>
            <pc:sldMk cId="1329816851" sldId="270"/>
            <ac:spMk id="4" creationId="{AAC22721-361C-F74F-851B-03C89D4CAB4B}"/>
          </ac:spMkLst>
        </pc:spChg>
      </pc:sldChg>
      <pc:sldChg chg="mod">
        <pc:chgData name="Daycy Gomez" userId="S::u6053312@umail.utah.edu::d21b9294-4916-4b9d-b226-ac22ae1dc2a8" providerId="AD" clId="Web-{9433BEB6-BB7A-63C9-9AB6-FF67255FFB86}" dt="2024-03-01T21:19:57.219" v="30"/>
        <pc:sldMkLst>
          <pc:docMk/>
          <pc:sldMk cId="2422668905" sldId="271"/>
        </pc:sldMkLst>
      </pc:sldChg>
      <pc:sldMasterChg chg="mod setBg modSldLayout">
        <pc:chgData name="Daycy Gomez" userId="S::u6053312@umail.utah.edu::d21b9294-4916-4b9d-b226-ac22ae1dc2a8" providerId="AD" clId="Web-{9433BEB6-BB7A-63C9-9AB6-FF67255FFB86}" dt="2024-03-01T21:19:57.219" v="30"/>
        <pc:sldMasterMkLst>
          <pc:docMk/>
          <pc:sldMasterMk cId="2644599436" sldId="2147483648"/>
        </pc:sldMasterMkLst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2934470337" sldId="2147483651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719348296" sldId="2147483653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2237386422" sldId="2147483654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785886522" sldId="2147483655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232673789" sldId="2147483657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405810629" sldId="2147483661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2788493905" sldId="2147483662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2644599436" sldId="2147483648"/>
            <pc:sldLayoutMk cId="1449654260" sldId="2147483663"/>
          </pc:sldLayoutMkLst>
        </pc:sldLayoutChg>
      </pc:sldMasterChg>
      <pc:sldMasterChg chg="mod setBg modSldLayout">
        <pc:chgData name="Daycy Gomez" userId="S::u6053312@umail.utah.edu::d21b9294-4916-4b9d-b226-ac22ae1dc2a8" providerId="AD" clId="Web-{9433BEB6-BB7A-63C9-9AB6-FF67255FFB86}" dt="2024-03-01T21:19:57.219" v="30"/>
        <pc:sldMasterMkLst>
          <pc:docMk/>
          <pc:sldMasterMk cId="1679956679" sldId="2147483664"/>
        </pc:sldMasterMkLst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3780589277" sldId="2147483649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4031226392" sldId="2147483650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2728563529" sldId="2147483652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2160823465" sldId="2147483656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1849434265" sldId="2147483658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1072993958" sldId="2147483659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1474548965" sldId="2147483660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1120423157" sldId="2147483665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3250043082" sldId="2147483666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3165958761" sldId="2147483667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3171026894" sldId="2147483668"/>
          </pc:sldLayoutMkLst>
        </pc:sldLayoutChg>
        <pc:sldLayoutChg chg="mod">
          <pc:chgData name="Daycy Gomez" userId="S::u6053312@umail.utah.edu::d21b9294-4916-4b9d-b226-ac22ae1dc2a8" providerId="AD" clId="Web-{9433BEB6-BB7A-63C9-9AB6-FF67255FFB86}" dt="2024-03-01T21:19:57.219" v="30"/>
          <pc:sldLayoutMkLst>
            <pc:docMk/>
            <pc:sldMasterMk cId="1679956679" sldId="2147483664"/>
            <pc:sldLayoutMk cId="2446000616" sldId="2147483669"/>
          </pc:sldLayoutMkLst>
        </pc:sldLayoutChg>
      </pc:sldMasterChg>
    </pc:docChg>
  </pc:docChgLst>
  <pc:docChgLst>
    <pc:chgData name="Andy Eisen" userId="S::u6043495@umail.utah.edu::1161fef1-cf60-4b2a-8bba-ee32f440c223" providerId="AD" clId="Web-{89963BAA-8BB1-4BB3-A02B-2F1FCB56E541}"/>
    <pc:docChg chg="addSld">
      <pc:chgData name="Andy Eisen" userId="S::u6043495@umail.utah.edu::1161fef1-cf60-4b2a-8bba-ee32f440c223" providerId="AD" clId="Web-{89963BAA-8BB1-4BB3-A02B-2F1FCB56E541}" dt="2024-03-01T20:38:32.915" v="0"/>
      <pc:docMkLst>
        <pc:docMk/>
      </pc:docMkLst>
      <pc:sldChg chg="new">
        <pc:chgData name="Andy Eisen" userId="S::u6043495@umail.utah.edu::1161fef1-cf60-4b2a-8bba-ee32f440c223" providerId="AD" clId="Web-{89963BAA-8BB1-4BB3-A02B-2F1FCB56E541}" dt="2024-03-01T20:38:32.915" v="0"/>
        <pc:sldMkLst>
          <pc:docMk/>
          <pc:sldMk cId="1396068794" sldId="268"/>
        </pc:sldMkLst>
      </pc:sldChg>
    </pc:docChg>
  </pc:docChgLst>
  <pc:docChgLst>
    <pc:chgData name="Daycy Gomez" userId="S::u6053312@umail.utah.edu::d21b9294-4916-4b9d-b226-ac22ae1dc2a8" providerId="AD" clId="Web-{01E5761E-938F-0161-35E7-A4751D11B99A}"/>
    <pc:docChg chg="addSld delSld modSld sldOrd addMainMaster modMainMaster">
      <pc:chgData name="Daycy Gomez" userId="S::u6053312@umail.utah.edu::d21b9294-4916-4b9d-b226-ac22ae1dc2a8" providerId="AD" clId="Web-{01E5761E-938F-0161-35E7-A4751D11B99A}" dt="2024-03-01T21:10:22.904" v="229"/>
      <pc:docMkLst>
        <pc:docMk/>
      </pc:docMkLst>
      <pc:sldChg chg="addSp modSp del mod setBg">
        <pc:chgData name="Daycy Gomez" userId="S::u6053312@umail.utah.edu::d21b9294-4916-4b9d-b226-ac22ae1dc2a8" providerId="AD" clId="Web-{01E5761E-938F-0161-35E7-A4751D11B99A}" dt="2024-03-01T20:46:51.489" v="35"/>
        <pc:sldMkLst>
          <pc:docMk/>
          <pc:sldMk cId="2698888264" sldId="256"/>
        </pc:sldMkLst>
        <pc:spChg chg="mo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2" creationId="{50A1F24A-2741-1594-3C50-06C5151F2F5E}"/>
          </ac:spMkLst>
        </pc:spChg>
        <pc:spChg chg="mo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3" creationId="{013B77BA-01C1-8FAD-BE6B-166C6FD6947D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8" creationId="{3677BAFB-3BD3-41BB-9107-FAE224AE21C4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10" creationId="{E6823A9B-C188-42D4-847C-3AD928DB145C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12" creationId="{34B557F3-1A0C-4749-A6DB-EAC082DF390B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14" creationId="{55D55AA6-3751-494F-868A-DCEDC5CE82BF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16" creationId="{4D4C00DC-4DC6-4CD2-9E31-F17E6CEBC5A6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18" creationId="{D82AB1B2-7970-42CF-8BF5-567C69E9FFFB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24" creationId="{C10FB9CA-E7FA-462C-B537-F1224ED1ACF4}"/>
          </ac:spMkLst>
        </pc:spChg>
        <pc:spChg chg="add">
          <ac:chgData name="Daycy Gomez" userId="S::u6053312@umail.utah.edu::d21b9294-4916-4b9d-b226-ac22ae1dc2a8" providerId="AD" clId="Web-{01E5761E-938F-0161-35E7-A4751D11B99A}" dt="2024-03-01T20:39:31.601" v="0"/>
          <ac:spMkLst>
            <pc:docMk/>
            <pc:sldMk cId="2698888264" sldId="256"/>
            <ac:spMk id="26" creationId="{D8469AE7-A75B-4F37-850B-EF5974ABED2C}"/>
          </ac:spMkLst>
        </pc:spChg>
        <pc:grpChg chg="add">
          <ac:chgData name="Daycy Gomez" userId="S::u6053312@umail.utah.edu::d21b9294-4916-4b9d-b226-ac22ae1dc2a8" providerId="AD" clId="Web-{01E5761E-938F-0161-35E7-A4751D11B99A}" dt="2024-03-01T20:39:31.601" v="0"/>
          <ac:grpSpMkLst>
            <pc:docMk/>
            <pc:sldMk cId="2698888264" sldId="256"/>
            <ac:grpSpMk id="20" creationId="{66FB5A75-BDE2-4F12-A95B-C48788A7685C}"/>
          </ac:grpSpMkLst>
        </pc:grpChg>
        <pc:grpChg chg="add">
          <ac:chgData name="Daycy Gomez" userId="S::u6053312@umail.utah.edu::d21b9294-4916-4b9d-b226-ac22ae1dc2a8" providerId="AD" clId="Web-{01E5761E-938F-0161-35E7-A4751D11B99A}" dt="2024-03-01T20:39:31.601" v="0"/>
          <ac:grpSpMkLst>
            <pc:docMk/>
            <pc:sldMk cId="2698888264" sldId="256"/>
            <ac:grpSpMk id="28" creationId="{63301095-70B2-49AA-8DA9-A35629AD621C}"/>
          </ac:grpSpMkLst>
        </pc:grpChg>
      </pc:sldChg>
      <pc:sldChg chg="del">
        <pc:chgData name="Daycy Gomez" userId="S::u6053312@umail.utah.edu::d21b9294-4916-4b9d-b226-ac22ae1dc2a8" providerId="AD" clId="Web-{01E5761E-938F-0161-35E7-A4751D11B99A}" dt="2024-03-01T20:50:39.449" v="120"/>
        <pc:sldMkLst>
          <pc:docMk/>
          <pc:sldMk cId="2746778473" sldId="257"/>
        </pc:sldMkLst>
      </pc:sldChg>
      <pc:sldChg chg="addSp delSp modSp">
        <pc:chgData name="Daycy Gomez" userId="S::u6053312@umail.utah.edu::d21b9294-4916-4b9d-b226-ac22ae1dc2a8" providerId="AD" clId="Web-{01E5761E-938F-0161-35E7-A4751D11B99A}" dt="2024-03-01T20:52:23.373" v="126"/>
        <pc:sldMkLst>
          <pc:docMk/>
          <pc:sldMk cId="1904758233" sldId="258"/>
        </pc:sldMkLst>
        <pc:spChg chg="mod">
          <ac:chgData name="Daycy Gomez" userId="S::u6053312@umail.utah.edu::d21b9294-4916-4b9d-b226-ac22ae1dc2a8" providerId="AD" clId="Web-{01E5761E-938F-0161-35E7-A4751D11B99A}" dt="2024-03-01T20:51:00.684" v="121"/>
          <ac:spMkLst>
            <pc:docMk/>
            <pc:sldMk cId="1904758233" sldId="258"/>
            <ac:spMk id="2" creationId="{16AB80E0-434B-35D0-9C44-CD9128BC457D}"/>
          </ac:spMkLst>
        </pc:spChg>
        <pc:spChg chg="del">
          <ac:chgData name="Daycy Gomez" userId="S::u6053312@umail.utah.edu::d21b9294-4916-4b9d-b226-ac22ae1dc2a8" providerId="AD" clId="Web-{01E5761E-938F-0161-35E7-A4751D11B99A}" dt="2024-03-01T20:51:00.684" v="121"/>
          <ac:spMkLst>
            <pc:docMk/>
            <pc:sldMk cId="1904758233" sldId="258"/>
            <ac:spMk id="3" creationId="{E21F85B4-0C02-B9F2-073C-0DEA731A9044}"/>
          </ac:spMkLst>
        </pc:spChg>
        <pc:spChg chg="del">
          <ac:chgData name="Daycy Gomez" userId="S::u6053312@umail.utah.edu::d21b9294-4916-4b9d-b226-ac22ae1dc2a8" providerId="AD" clId="Web-{01E5761E-938F-0161-35E7-A4751D11B99A}" dt="2024-03-01T20:51:00.684" v="121"/>
          <ac:spMkLst>
            <pc:docMk/>
            <pc:sldMk cId="1904758233" sldId="258"/>
            <ac:spMk id="20" creationId="{D1D34770-47A8-402C-AF23-2B653F2D88C1}"/>
          </ac:spMkLst>
        </pc:spChg>
        <pc:spChg chg="add mod">
          <ac:chgData name="Daycy Gomez" userId="S::u6053312@umail.utah.edu::d21b9294-4916-4b9d-b226-ac22ae1dc2a8" providerId="AD" clId="Web-{01E5761E-938F-0161-35E7-A4751D11B99A}" dt="2024-03-01T20:52:23.373" v="126"/>
          <ac:spMkLst>
            <pc:docMk/>
            <pc:sldMk cId="1904758233" sldId="258"/>
            <ac:spMk id="25" creationId="{D4771268-CB57-404A-9271-370EB28F6090}"/>
          </ac:spMkLst>
        </pc:spChg>
        <pc:picChg chg="mod">
          <ac:chgData name="Daycy Gomez" userId="S::u6053312@umail.utah.edu::d21b9294-4916-4b9d-b226-ac22ae1dc2a8" providerId="AD" clId="Web-{01E5761E-938F-0161-35E7-A4751D11B99A}" dt="2024-03-01T20:51:00.684" v="121"/>
          <ac:picMkLst>
            <pc:docMk/>
            <pc:sldMk cId="1904758233" sldId="258"/>
            <ac:picMk id="4" creationId="{F4FADB01-ACA2-4ADE-C2CD-1AD20E9B3125}"/>
          </ac:picMkLst>
        </pc:picChg>
      </pc:sldChg>
      <pc:sldChg chg="addSp delSp modSp">
        <pc:chgData name="Daycy Gomez" userId="S::u6053312@umail.utah.edu::d21b9294-4916-4b9d-b226-ac22ae1dc2a8" providerId="AD" clId="Web-{01E5761E-938F-0161-35E7-A4751D11B99A}" dt="2024-03-01T20:57:08.100" v="167" actId="1076"/>
        <pc:sldMkLst>
          <pc:docMk/>
          <pc:sldMk cId="2591808933" sldId="259"/>
        </pc:sldMkLst>
        <pc:spChg chg="del mod">
          <ac:chgData name="Daycy Gomez" userId="S::u6053312@umail.utah.edu::d21b9294-4916-4b9d-b226-ac22ae1dc2a8" providerId="AD" clId="Web-{01E5761E-938F-0161-35E7-A4751D11B99A}" dt="2024-03-01T20:56:08.786" v="154"/>
          <ac:spMkLst>
            <pc:docMk/>
            <pc:sldMk cId="2591808933" sldId="259"/>
            <ac:spMk id="2" creationId="{969E6477-6C10-7864-FFA3-3CE916A534CC}"/>
          </ac:spMkLst>
        </pc:spChg>
        <pc:spChg chg="add mod">
          <ac:chgData name="Daycy Gomez" userId="S::u6053312@umail.utah.edu::d21b9294-4916-4b9d-b226-ac22ae1dc2a8" providerId="AD" clId="Web-{01E5761E-938F-0161-35E7-A4751D11B99A}" dt="2024-03-01T20:56:53.678" v="165" actId="1076"/>
          <ac:spMkLst>
            <pc:docMk/>
            <pc:sldMk cId="2591808933" sldId="259"/>
            <ac:spMk id="7" creationId="{F1F0B8E5-A450-077A-3A13-A45CA7F891CE}"/>
          </ac:spMkLst>
        </pc:spChg>
        <pc:spChg chg="add del">
          <ac:chgData name="Daycy Gomez" userId="S::u6053312@umail.utah.edu::d21b9294-4916-4b9d-b226-ac22ae1dc2a8" providerId="AD" clId="Web-{01E5761E-938F-0161-35E7-A4751D11B99A}" dt="2024-03-01T20:53:44.188" v="129"/>
          <ac:spMkLst>
            <pc:docMk/>
            <pc:sldMk cId="2591808933" sldId="259"/>
            <ac:spMk id="11" creationId="{C681C32C-7AFC-4BB3-9088-65CBDFC5D1C2}"/>
          </ac:spMkLst>
        </pc:spChg>
        <pc:spChg chg="add del">
          <ac:chgData name="Daycy Gomez" userId="S::u6053312@umail.utah.edu::d21b9294-4916-4b9d-b226-ac22ae1dc2a8" providerId="AD" clId="Web-{01E5761E-938F-0161-35E7-A4751D11B99A}" dt="2024-03-01T20:53:44.188" v="129"/>
          <ac:spMkLst>
            <pc:docMk/>
            <pc:sldMk cId="2591808933" sldId="259"/>
            <ac:spMk id="13" creationId="{199C0ED0-69DE-4C31-A5CF-E2A46FD30226}"/>
          </ac:spMkLst>
        </pc:spChg>
        <pc:spChg chg="add del">
          <ac:chgData name="Daycy Gomez" userId="S::u6053312@umail.utah.edu::d21b9294-4916-4b9d-b226-ac22ae1dc2a8" providerId="AD" clId="Web-{01E5761E-938F-0161-35E7-A4751D11B99A}" dt="2024-03-01T20:53:44.188" v="129"/>
          <ac:spMkLst>
            <pc:docMk/>
            <pc:sldMk cId="2591808933" sldId="259"/>
            <ac:spMk id="15" creationId="{8D42B8BD-40AF-488E-8A79-D7256C917229}"/>
          </ac:spMkLst>
        </pc:spChg>
        <pc:spChg chg="add del">
          <ac:chgData name="Daycy Gomez" userId="S::u6053312@umail.utah.edu::d21b9294-4916-4b9d-b226-ac22ae1dc2a8" providerId="AD" clId="Web-{01E5761E-938F-0161-35E7-A4751D11B99A}" dt="2024-03-01T20:53:44.173" v="128"/>
          <ac:spMkLst>
            <pc:docMk/>
            <pc:sldMk cId="2591808933" sldId="259"/>
            <ac:spMk id="20" creationId="{76906711-0AFB-47DD-A4B6-4E94B38B8C91}"/>
          </ac:spMkLst>
        </pc:spChg>
        <pc:spChg chg="add del">
          <ac:chgData name="Daycy Gomez" userId="S::u6053312@umail.utah.edu::d21b9294-4916-4b9d-b226-ac22ae1dc2a8" providerId="AD" clId="Web-{01E5761E-938F-0161-35E7-A4751D11B99A}" dt="2024-03-01T20:53:44.173" v="128"/>
          <ac:spMkLst>
            <pc:docMk/>
            <pc:sldMk cId="2591808933" sldId="259"/>
            <ac:spMk id="22" creationId="{AA91F649-894C-41F6-A21D-3D1AC558E934}"/>
          </ac:spMkLst>
        </pc:spChg>
        <pc:spChg chg="add del">
          <ac:chgData name="Daycy Gomez" userId="S::u6053312@umail.utah.edu::d21b9294-4916-4b9d-b226-ac22ae1dc2a8" providerId="AD" clId="Web-{01E5761E-938F-0161-35E7-A4751D11B99A}" dt="2024-03-01T20:53:44.173" v="128"/>
          <ac:spMkLst>
            <pc:docMk/>
            <pc:sldMk cId="2591808933" sldId="259"/>
            <ac:spMk id="24" creationId="{56037404-66BD-46B5-9323-1B531319671A}"/>
          </ac:spMkLst>
        </pc:spChg>
        <pc:spChg chg="add">
          <ac:chgData name="Daycy Gomez" userId="S::u6053312@umail.utah.edu::d21b9294-4916-4b9d-b226-ac22ae1dc2a8" providerId="AD" clId="Web-{01E5761E-938F-0161-35E7-A4751D11B99A}" dt="2024-03-01T20:53:44.188" v="129"/>
          <ac:spMkLst>
            <pc:docMk/>
            <pc:sldMk cId="2591808933" sldId="259"/>
            <ac:spMk id="27" creationId="{870A1295-61BC-4214-AA3E-D396673024D0}"/>
          </ac:spMkLst>
        </pc:spChg>
        <pc:grpChg chg="add">
          <ac:chgData name="Daycy Gomez" userId="S::u6053312@umail.utah.edu::d21b9294-4916-4b9d-b226-ac22ae1dc2a8" providerId="AD" clId="Web-{01E5761E-938F-0161-35E7-A4751D11B99A}" dt="2024-03-01T20:53:44.188" v="129"/>
          <ac:grpSpMkLst>
            <pc:docMk/>
            <pc:sldMk cId="2591808933" sldId="259"/>
            <ac:grpSpMk id="28" creationId="{0B139475-2B26-4CA9-9413-DE741E49F7BB}"/>
          </ac:grpSpMkLst>
        </pc:grpChg>
        <pc:picChg chg="add del mod">
          <ac:chgData name="Daycy Gomez" userId="S::u6053312@umail.utah.edu::d21b9294-4916-4b9d-b226-ac22ae1dc2a8" providerId="AD" clId="Web-{01E5761E-938F-0161-35E7-A4751D11B99A}" dt="2024-03-01T20:54:15.470" v="131"/>
          <ac:picMkLst>
            <pc:docMk/>
            <pc:sldMk cId="2591808933" sldId="259"/>
            <ac:picMk id="3" creationId="{466901C0-2C2D-F739-F362-80E8B433925D}"/>
          </ac:picMkLst>
        </pc:picChg>
        <pc:picChg chg="mod">
          <ac:chgData name="Daycy Gomez" userId="S::u6053312@umail.utah.edu::d21b9294-4916-4b9d-b226-ac22ae1dc2a8" providerId="AD" clId="Web-{01E5761E-938F-0161-35E7-A4751D11B99A}" dt="2024-03-01T20:53:44.188" v="129"/>
          <ac:picMkLst>
            <pc:docMk/>
            <pc:sldMk cId="2591808933" sldId="259"/>
            <ac:picMk id="4" creationId="{8D519A8C-9377-66AC-8BD1-EF77612F2F9D}"/>
          </ac:picMkLst>
        </pc:picChg>
        <pc:picChg chg="add del mod">
          <ac:chgData name="Daycy Gomez" userId="S::u6053312@umail.utah.edu::d21b9294-4916-4b9d-b226-ac22ae1dc2a8" providerId="AD" clId="Web-{01E5761E-938F-0161-35E7-A4751D11B99A}" dt="2024-03-01T20:54:40.987" v="134"/>
          <ac:picMkLst>
            <pc:docMk/>
            <pc:sldMk cId="2591808933" sldId="259"/>
            <ac:picMk id="5" creationId="{BB74B357-5DA7-46CC-D261-14AEB5986B8C}"/>
          </ac:picMkLst>
        </pc:picChg>
        <pc:picChg chg="add mod">
          <ac:chgData name="Daycy Gomez" userId="S::u6053312@umail.utah.edu::d21b9294-4916-4b9d-b226-ac22ae1dc2a8" providerId="AD" clId="Web-{01E5761E-938F-0161-35E7-A4751D11B99A}" dt="2024-03-01T20:57:08.100" v="167" actId="1076"/>
          <ac:picMkLst>
            <pc:docMk/>
            <pc:sldMk cId="2591808933" sldId="259"/>
            <ac:picMk id="6" creationId="{B98C9D1F-66AF-7156-AB8B-5D3DF96E59AB}"/>
          </ac:picMkLst>
        </pc:picChg>
      </pc:sldChg>
      <pc:sldChg chg="addSp delSp modSp">
        <pc:chgData name="Daycy Gomez" userId="S::u6053312@umail.utah.edu::d21b9294-4916-4b9d-b226-ac22ae1dc2a8" providerId="AD" clId="Web-{01E5761E-938F-0161-35E7-A4751D11B99A}" dt="2024-03-01T20:58:20.805" v="168"/>
        <pc:sldMkLst>
          <pc:docMk/>
          <pc:sldMk cId="1141282909" sldId="260"/>
        </pc:sldMkLst>
        <pc:spChg chg="mod ord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2" creationId="{A4476305-BCB8-CCF5-5E87-DD53ABE7E7BA}"/>
          </ac:spMkLst>
        </pc:spChg>
        <pc:spChg chg="mod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9" creationId="{DFF6E0AC-5710-CAF7-4EB2-EBEBBFB7F5A8}"/>
          </ac:spMkLst>
        </pc:spChg>
        <pc:spChg chg="del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12" creationId="{3AFE8227-C443-417B-BA91-520EB1EF4559}"/>
          </ac:spMkLst>
        </pc:spChg>
        <pc:spChg chg="del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14" creationId="{907741FC-B544-4A6E-B831-6789D042333D}"/>
          </ac:spMkLst>
        </pc:spChg>
        <pc:spChg chg="del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16" creationId="{3F0BE7ED-7814-4273-B18A-F26CC0380380}"/>
          </ac:spMkLst>
        </pc:spChg>
        <pc:spChg chg="add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21" creationId="{04812C46-200A-4DEB-A05E-3ED6C68C2387}"/>
          </ac:spMkLst>
        </pc:spChg>
        <pc:spChg chg="add">
          <ac:chgData name="Daycy Gomez" userId="S::u6053312@umail.utah.edu::d21b9294-4916-4b9d-b226-ac22ae1dc2a8" providerId="AD" clId="Web-{01E5761E-938F-0161-35E7-A4751D11B99A}" dt="2024-03-01T20:58:20.805" v="168"/>
          <ac:spMkLst>
            <pc:docMk/>
            <pc:sldMk cId="1141282909" sldId="260"/>
            <ac:spMk id="23" creationId="{D1EA859B-E555-4109-94F3-6700E046E008}"/>
          </ac:spMkLst>
        </pc:spChg>
        <pc:picChg chg="mod">
          <ac:chgData name="Daycy Gomez" userId="S::u6053312@umail.utah.edu::d21b9294-4916-4b9d-b226-ac22ae1dc2a8" providerId="AD" clId="Web-{01E5761E-938F-0161-35E7-A4751D11B99A}" dt="2024-03-01T20:58:20.805" v="168"/>
          <ac:picMkLst>
            <pc:docMk/>
            <pc:sldMk cId="1141282909" sldId="260"/>
            <ac:picMk id="5" creationId="{09E957DB-DD12-CF38-B509-4D555E6F55E5}"/>
          </ac:picMkLst>
        </pc:picChg>
      </pc:sldChg>
      <pc:sldChg chg="addSp delSp modSp">
        <pc:chgData name="Daycy Gomez" userId="S::u6053312@umail.utah.edu::d21b9294-4916-4b9d-b226-ac22ae1dc2a8" providerId="AD" clId="Web-{01E5761E-938F-0161-35E7-A4751D11B99A}" dt="2024-03-01T21:02:05.937" v="195" actId="14100"/>
        <pc:sldMkLst>
          <pc:docMk/>
          <pc:sldMk cId="1940976569" sldId="261"/>
        </pc:sldMkLst>
        <pc:spChg chg="mod">
          <ac:chgData name="Daycy Gomez" userId="S::u6053312@umail.utah.edu::d21b9294-4916-4b9d-b226-ac22ae1dc2a8" providerId="AD" clId="Web-{01E5761E-938F-0161-35E7-A4751D11B99A}" dt="2024-03-01T21:01:28.170" v="190" actId="1076"/>
          <ac:spMkLst>
            <pc:docMk/>
            <pc:sldMk cId="1940976569" sldId="261"/>
            <ac:spMk id="2" creationId="{B1115E2E-B9BC-62F8-6ACA-C728D803C08B}"/>
          </ac:spMkLst>
        </pc:spChg>
        <pc:spChg chg="mod">
          <ac:chgData name="Daycy Gomez" userId="S::u6053312@umail.utah.edu::d21b9294-4916-4b9d-b226-ac22ae1dc2a8" providerId="AD" clId="Web-{01E5761E-938F-0161-35E7-A4751D11B99A}" dt="2024-03-01T21:02:05.937" v="195" actId="14100"/>
          <ac:spMkLst>
            <pc:docMk/>
            <pc:sldMk cId="1940976569" sldId="261"/>
            <ac:spMk id="20" creationId="{BB6C6EC5-053C-8D01-4EC1-B87CB6BA5E3B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0:11.215" v="174"/>
          <ac:spMkLst>
            <pc:docMk/>
            <pc:sldMk cId="1940976569" sldId="261"/>
            <ac:spMk id="41" creationId="{2172A0AC-3DCE-4672-BCAF-28FEF91F6020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0:11.215" v="174"/>
          <ac:spMkLst>
            <pc:docMk/>
            <pc:sldMk cId="1940976569" sldId="261"/>
            <ac:spMk id="43" creationId="{AE6F1C77-EDC9-4C5F-8C1C-62DD46BDA3C3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0:11.215" v="173"/>
          <ac:spMkLst>
            <pc:docMk/>
            <pc:sldMk cId="1940976569" sldId="261"/>
            <ac:spMk id="48" creationId="{38468727-63BE-4191-B4A6-C30C82C0E986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0:11.215" v="173"/>
          <ac:spMkLst>
            <pc:docMk/>
            <pc:sldMk cId="1940976569" sldId="261"/>
            <ac:spMk id="50" creationId="{9D355BB6-1BB8-4828-B246-CFB31742D7B8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0:11.215" v="173"/>
          <ac:spMkLst>
            <pc:docMk/>
            <pc:sldMk cId="1940976569" sldId="261"/>
            <ac:spMk id="52" creationId="{CA52A9B9-B2B3-46F0-9D53-0EFF9905BF8F}"/>
          </ac:spMkLst>
        </pc:spChg>
        <pc:spChg chg="add">
          <ac:chgData name="Daycy Gomez" userId="S::u6053312@umail.utah.edu::d21b9294-4916-4b9d-b226-ac22ae1dc2a8" providerId="AD" clId="Web-{01E5761E-938F-0161-35E7-A4751D11B99A}" dt="2024-03-01T21:00:11.215" v="174"/>
          <ac:spMkLst>
            <pc:docMk/>
            <pc:sldMk cId="1940976569" sldId="261"/>
            <ac:spMk id="54" creationId="{2172A0AC-3DCE-4672-BCAF-28FEF91F6020}"/>
          </ac:spMkLst>
        </pc:spChg>
        <pc:spChg chg="add">
          <ac:chgData name="Daycy Gomez" userId="S::u6053312@umail.utah.edu::d21b9294-4916-4b9d-b226-ac22ae1dc2a8" providerId="AD" clId="Web-{01E5761E-938F-0161-35E7-A4751D11B99A}" dt="2024-03-01T21:00:11.215" v="174"/>
          <ac:spMkLst>
            <pc:docMk/>
            <pc:sldMk cId="1940976569" sldId="261"/>
            <ac:spMk id="55" creationId="{AE6F1C77-EDC9-4C5F-8C1C-62DD46BDA3C3}"/>
          </ac:spMkLst>
        </pc:spChg>
        <pc:grpChg chg="del">
          <ac:chgData name="Daycy Gomez" userId="S::u6053312@umail.utah.edu::d21b9294-4916-4b9d-b226-ac22ae1dc2a8" providerId="AD" clId="Web-{01E5761E-938F-0161-35E7-A4751D11B99A}" dt="2024-03-01T20:59:03.900" v="169"/>
          <ac:grpSpMkLst>
            <pc:docMk/>
            <pc:sldMk cId="1940976569" sldId="261"/>
            <ac:grpSpMk id="35" creationId="{792AA144-DDFF-C43B-6866-516C9091D065}"/>
          </ac:grpSpMkLst>
        </pc:grpChg>
        <pc:picChg chg="add mod">
          <ac:chgData name="Daycy Gomez" userId="S::u6053312@umail.utah.edu::d21b9294-4916-4b9d-b226-ac22ae1dc2a8" providerId="AD" clId="Web-{01E5761E-938F-0161-35E7-A4751D11B99A}" dt="2024-03-01T21:01:58.937" v="193" actId="1076"/>
          <ac:picMkLst>
            <pc:docMk/>
            <pc:sldMk cId="1940976569" sldId="261"/>
            <ac:picMk id="3" creationId="{7E6F74A5-9EC2-8660-33FA-D9A872F980D1}"/>
          </ac:picMkLst>
        </pc:picChg>
        <pc:picChg chg="del mod">
          <ac:chgData name="Daycy Gomez" userId="S::u6053312@umail.utah.edu::d21b9294-4916-4b9d-b226-ac22ae1dc2a8" providerId="AD" clId="Web-{01E5761E-938F-0161-35E7-A4751D11B99A}" dt="2024-03-01T21:00:15.918" v="175"/>
          <ac:picMkLst>
            <pc:docMk/>
            <pc:sldMk cId="1940976569" sldId="261"/>
            <ac:picMk id="5" creationId="{ADFF4EF0-D7C6-D4B4-D268-E35C64069094}"/>
          </ac:picMkLst>
        </pc:picChg>
        <pc:picChg chg="mod ord">
          <ac:chgData name="Daycy Gomez" userId="S::u6053312@umail.utah.edu::d21b9294-4916-4b9d-b226-ac22ae1dc2a8" providerId="AD" clId="Web-{01E5761E-938F-0161-35E7-A4751D11B99A}" dt="2024-03-01T21:00:11.215" v="174"/>
          <ac:picMkLst>
            <pc:docMk/>
            <pc:sldMk cId="1940976569" sldId="261"/>
            <ac:picMk id="9" creationId="{53E8BB30-A1A3-AFB3-4E3A-A1D3FBE6C72F}"/>
          </ac:picMkLst>
        </pc:picChg>
      </pc:sldChg>
      <pc:sldChg chg="addSp delSp modSp mod setBg">
        <pc:chgData name="Daycy Gomez" userId="S::u6053312@umail.utah.edu::d21b9294-4916-4b9d-b226-ac22ae1dc2a8" providerId="AD" clId="Web-{01E5761E-938F-0161-35E7-A4751D11B99A}" dt="2024-03-01T21:02:57.969" v="198"/>
        <pc:sldMkLst>
          <pc:docMk/>
          <pc:sldMk cId="1523222568" sldId="262"/>
        </pc:sldMkLst>
        <pc:spChg chg="mod ord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2" creationId="{57C56081-BBCE-0B1B-C887-A9D4AB9EE954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12" creationId="{4D4677D2-D5AC-4CF9-9EED-2B89D0A1C212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14" creationId="{AF695F69-7001-421E-98A8-E74156934A51}"/>
          </ac:spMkLst>
        </pc:spChg>
        <pc:spChg chg="add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18" creationId="{E54DC6D9-4B80-5481-556C-1808D80F6E34}"/>
          </ac:spMkLst>
        </pc:spChg>
        <pc:spChg chg="add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21" creationId="{D7A453D2-15D8-4403-815F-291FA16340D9}"/>
          </ac:spMkLst>
        </pc:spChg>
        <pc:spChg chg="add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23" creationId="{8161EA6B-09CA-445B-AB0D-8DF76FA92DEF}"/>
          </ac:spMkLst>
        </pc:spChg>
        <pc:spChg chg="add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33" creationId="{B8114C98-A349-4111-A123-E8EAB86ABE30}"/>
          </ac:spMkLst>
        </pc:spChg>
        <pc:spChg chg="add">
          <ac:chgData name="Daycy Gomez" userId="S::u6053312@umail.utah.edu::d21b9294-4916-4b9d-b226-ac22ae1dc2a8" providerId="AD" clId="Web-{01E5761E-938F-0161-35E7-A4751D11B99A}" dt="2024-03-01T21:02:57.969" v="198"/>
          <ac:spMkLst>
            <pc:docMk/>
            <pc:sldMk cId="1523222568" sldId="262"/>
            <ac:spMk id="41" creationId="{E2D3D3F2-ABBB-4453-B1C5-1BEBF7E4DD56}"/>
          </ac:spMkLst>
        </pc:spChg>
        <pc:grpChg chg="add">
          <ac:chgData name="Daycy Gomez" userId="S::u6053312@umail.utah.edu::d21b9294-4916-4b9d-b226-ac22ae1dc2a8" providerId="AD" clId="Web-{01E5761E-938F-0161-35E7-A4751D11B99A}" dt="2024-03-01T21:02:57.969" v="198"/>
          <ac:grpSpMkLst>
            <pc:docMk/>
            <pc:sldMk cId="1523222568" sldId="262"/>
            <ac:grpSpMk id="25" creationId="{76B45835-3DB7-4D95-9290-E7C2C3AD13CA}"/>
          </ac:grpSpMkLst>
        </pc:grpChg>
        <pc:grpChg chg="add">
          <ac:chgData name="Daycy Gomez" userId="S::u6053312@umail.utah.edu::d21b9294-4916-4b9d-b226-ac22ae1dc2a8" providerId="AD" clId="Web-{01E5761E-938F-0161-35E7-A4751D11B99A}" dt="2024-03-01T21:02:57.969" v="198"/>
          <ac:grpSpMkLst>
            <pc:docMk/>
            <pc:sldMk cId="1523222568" sldId="262"/>
            <ac:grpSpMk id="35" creationId="{670FB431-AE18-414D-92F4-1D12D1991152}"/>
          </ac:grpSpMkLst>
        </pc:grpChg>
        <pc:grpChg chg="add">
          <ac:chgData name="Daycy Gomez" userId="S::u6053312@umail.utah.edu::d21b9294-4916-4b9d-b226-ac22ae1dc2a8" providerId="AD" clId="Web-{01E5761E-938F-0161-35E7-A4751D11B99A}" dt="2024-03-01T21:02:57.969" v="198"/>
          <ac:grpSpMkLst>
            <pc:docMk/>
            <pc:sldMk cId="1523222568" sldId="262"/>
            <ac:grpSpMk id="43" creationId="{8214E4A5-A0D2-42C4-8D14-D2A7E495F041}"/>
          </ac:grpSpMkLst>
        </pc:grpChg>
        <pc:grpChg chg="add">
          <ac:chgData name="Daycy Gomez" userId="S::u6053312@umail.utah.edu::d21b9294-4916-4b9d-b226-ac22ae1dc2a8" providerId="AD" clId="Web-{01E5761E-938F-0161-35E7-A4751D11B99A}" dt="2024-03-01T21:02:57.969" v="198"/>
          <ac:grpSpMkLst>
            <pc:docMk/>
            <pc:sldMk cId="1523222568" sldId="262"/>
            <ac:grpSpMk id="49" creationId="{AF19A774-30A5-488B-9BAF-629C6440294E}"/>
          </ac:grpSpMkLst>
        </pc:grpChg>
        <pc:picChg chg="mod ord">
          <ac:chgData name="Daycy Gomez" userId="S::u6053312@umail.utah.edu::d21b9294-4916-4b9d-b226-ac22ae1dc2a8" providerId="AD" clId="Web-{01E5761E-938F-0161-35E7-A4751D11B99A}" dt="2024-03-01T21:02:57.969" v="198"/>
          <ac:picMkLst>
            <pc:docMk/>
            <pc:sldMk cId="1523222568" sldId="262"/>
            <ac:picMk id="5" creationId="{36691EEA-0246-5324-7EAF-6EFDD215F73E}"/>
          </ac:picMkLst>
        </pc:picChg>
        <pc:picChg chg="mod">
          <ac:chgData name="Daycy Gomez" userId="S::u6053312@umail.utah.edu::d21b9294-4916-4b9d-b226-ac22ae1dc2a8" providerId="AD" clId="Web-{01E5761E-938F-0161-35E7-A4751D11B99A}" dt="2024-03-01T21:02:57.969" v="198"/>
          <ac:picMkLst>
            <pc:docMk/>
            <pc:sldMk cId="1523222568" sldId="262"/>
            <ac:picMk id="7" creationId="{88E2B879-D069-E562-90B1-0578164CD07D}"/>
          </ac:picMkLst>
        </pc:picChg>
      </pc:sldChg>
      <pc:sldChg chg="addSp modSp mod setBg">
        <pc:chgData name="Daycy Gomez" userId="S::u6053312@umail.utah.edu::d21b9294-4916-4b9d-b226-ac22ae1dc2a8" providerId="AD" clId="Web-{01E5761E-938F-0161-35E7-A4751D11B99A}" dt="2024-03-01T21:04:35.238" v="201"/>
        <pc:sldMkLst>
          <pc:docMk/>
          <pc:sldMk cId="2959222440" sldId="263"/>
        </pc:sldMkLst>
        <pc:spChg chg="mod">
          <ac:chgData name="Daycy Gomez" userId="S::u6053312@umail.utah.edu::d21b9294-4916-4b9d-b226-ac22ae1dc2a8" providerId="AD" clId="Web-{01E5761E-938F-0161-35E7-A4751D11B99A}" dt="2024-03-01T21:04:10.050" v="199"/>
          <ac:spMkLst>
            <pc:docMk/>
            <pc:sldMk cId="2959222440" sldId="263"/>
            <ac:spMk id="2" creationId="{785EDEB8-13EF-5EDE-CB27-430D14B5F721}"/>
          </ac:spMkLst>
        </pc:spChg>
        <pc:spChg chg="add">
          <ac:chgData name="Daycy Gomez" userId="S::u6053312@umail.utah.edu::d21b9294-4916-4b9d-b226-ac22ae1dc2a8" providerId="AD" clId="Web-{01E5761E-938F-0161-35E7-A4751D11B99A}" dt="2024-03-01T21:04:10.050" v="199"/>
          <ac:spMkLst>
            <pc:docMk/>
            <pc:sldMk cId="2959222440" sldId="263"/>
            <ac:spMk id="11" creationId="{02FA3867-3505-7969-0C65-FA0737B668A9}"/>
          </ac:spMkLst>
        </pc:spChg>
        <pc:spChg chg="add mod">
          <ac:chgData name="Daycy Gomez" userId="S::u6053312@umail.utah.edu::d21b9294-4916-4b9d-b226-ac22ae1dc2a8" providerId="AD" clId="Web-{01E5761E-938F-0161-35E7-A4751D11B99A}" dt="2024-03-01T21:04:35.238" v="201"/>
          <ac:spMkLst>
            <pc:docMk/>
            <pc:sldMk cId="2959222440" sldId="263"/>
            <ac:spMk id="14" creationId="{2DAA6C16-BF9B-4A3E-BC70-EE6015D4F967}"/>
          </ac:spMkLst>
        </pc:spChg>
        <pc:grpChg chg="add">
          <ac:chgData name="Daycy Gomez" userId="S::u6053312@umail.utah.edu::d21b9294-4916-4b9d-b226-ac22ae1dc2a8" providerId="AD" clId="Web-{01E5761E-938F-0161-35E7-A4751D11B99A}" dt="2024-03-01T21:04:10.050" v="199"/>
          <ac:grpSpMkLst>
            <pc:docMk/>
            <pc:sldMk cId="2959222440" sldId="263"/>
            <ac:grpSpMk id="16" creationId="{A4AE1828-51FD-4AD7-BCF6-9AF5C696CE5D}"/>
          </ac:grpSpMkLst>
        </pc:grpChg>
        <pc:picChg chg="mod ord">
          <ac:chgData name="Daycy Gomez" userId="S::u6053312@umail.utah.edu::d21b9294-4916-4b9d-b226-ac22ae1dc2a8" providerId="AD" clId="Web-{01E5761E-938F-0161-35E7-A4751D11B99A}" dt="2024-03-01T21:04:10.050" v="199"/>
          <ac:picMkLst>
            <pc:docMk/>
            <pc:sldMk cId="2959222440" sldId="263"/>
            <ac:picMk id="5" creationId="{0E67AFA4-DE27-9005-FB34-566EB37398B1}"/>
          </ac:picMkLst>
        </pc:picChg>
        <pc:picChg chg="mod">
          <ac:chgData name="Daycy Gomez" userId="S::u6053312@umail.utah.edu::d21b9294-4916-4b9d-b226-ac22ae1dc2a8" providerId="AD" clId="Web-{01E5761E-938F-0161-35E7-A4751D11B99A}" dt="2024-03-01T21:04:10.050" v="199"/>
          <ac:picMkLst>
            <pc:docMk/>
            <pc:sldMk cId="2959222440" sldId="263"/>
            <ac:picMk id="7" creationId="{DB35B86B-787B-E3A7-E9BE-83847D1BF469}"/>
          </ac:picMkLst>
        </pc:picChg>
      </pc:sldChg>
      <pc:sldChg chg="addSp delSp modSp">
        <pc:chgData name="Daycy Gomez" userId="S::u6053312@umail.utah.edu::d21b9294-4916-4b9d-b226-ac22ae1dc2a8" providerId="AD" clId="Web-{01E5761E-938F-0161-35E7-A4751D11B99A}" dt="2024-03-01T21:10:22.904" v="229"/>
        <pc:sldMkLst>
          <pc:docMk/>
          <pc:sldMk cId="1104324233" sldId="264"/>
        </pc:sldMkLst>
        <pc:spChg chg="mod ord">
          <ac:chgData name="Daycy Gomez" userId="S::u6053312@umail.utah.edu::d21b9294-4916-4b9d-b226-ac22ae1dc2a8" providerId="AD" clId="Web-{01E5761E-938F-0161-35E7-A4751D11B99A}" dt="2024-03-01T21:10:22.904" v="229"/>
          <ac:spMkLst>
            <pc:docMk/>
            <pc:sldMk cId="1104324233" sldId="264"/>
            <ac:spMk id="2" creationId="{243B3FF5-9E9A-C682-8C28-12EA5D639D1A}"/>
          </ac:spMkLst>
        </pc:spChg>
        <pc:spChg chg="add del mod">
          <ac:chgData name="Daycy Gomez" userId="S::u6053312@umail.utah.edu::d21b9294-4916-4b9d-b226-ac22ae1dc2a8" providerId="AD" clId="Web-{01E5761E-938F-0161-35E7-A4751D11B99A}" dt="2024-03-01T21:08:22.994" v="214"/>
          <ac:spMkLst>
            <pc:docMk/>
            <pc:sldMk cId="1104324233" sldId="264"/>
            <ac:spMk id="3" creationId="{BD0B546F-281F-03DE-8B86-EDEA9853576C}"/>
          </ac:spMkLst>
        </pc:spChg>
        <pc:spChg chg="add del mod">
          <ac:chgData name="Daycy Gomez" userId="S::u6053312@umail.utah.edu::d21b9294-4916-4b9d-b226-ac22ae1dc2a8" providerId="AD" clId="Web-{01E5761E-938F-0161-35E7-A4751D11B99A}" dt="2024-03-01T21:10:02.435" v="228"/>
          <ac:spMkLst>
            <pc:docMk/>
            <pc:sldMk cId="1104324233" sldId="264"/>
            <ac:spMk id="4" creationId="{BD0B546F-281F-03DE-8B86-EDEA9853576C}"/>
          </ac:spMkLst>
        </pc:spChg>
        <pc:spChg chg="del">
          <ac:chgData name="Daycy Gomez" userId="S::u6053312@umail.utah.edu::d21b9294-4916-4b9d-b226-ac22ae1dc2a8" providerId="AD" clId="Web-{01E5761E-938F-0161-35E7-A4751D11B99A}" dt="2024-03-01T21:05:11.770" v="202"/>
          <ac:spMkLst>
            <pc:docMk/>
            <pc:sldMk cId="1104324233" sldId="264"/>
            <ac:spMk id="14" creationId="{6FDAFEA5-E56B-9FE7-56A7-E494BF41CCB8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5:34.240" v="206"/>
          <ac:spMkLst>
            <pc:docMk/>
            <pc:sldMk cId="1104324233" sldId="264"/>
            <ac:spMk id="19" creationId="{6234BCC6-39B9-47D9-8BF8-C665401AE23C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5:34.240" v="206"/>
          <ac:spMkLst>
            <pc:docMk/>
            <pc:sldMk cId="1104324233" sldId="264"/>
            <ac:spMk id="21" creationId="{72A9CE9D-DAC3-40AF-B504-78A64A909F9D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5:34.240" v="206"/>
          <ac:spMkLst>
            <pc:docMk/>
            <pc:sldMk cId="1104324233" sldId="264"/>
            <ac:spMk id="23" creationId="{506D7452-6CDE-4381-86CE-07B2459383D5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5:34.240" v="206"/>
          <ac:spMkLst>
            <pc:docMk/>
            <pc:sldMk cId="1104324233" sldId="264"/>
            <ac:spMk id="25" creationId="{762DA937-8B55-4317-BD32-98D7AF30E39E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05:34.240" v="206"/>
          <ac:spMkLst>
            <pc:docMk/>
            <pc:sldMk cId="1104324233" sldId="264"/>
            <ac:spMk id="27" creationId="{C52EE5A8-045B-4D39-8ED1-513334085EEC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10:22.904" v="229"/>
          <ac:spMkLst>
            <pc:docMk/>
            <pc:sldMk cId="1104324233" sldId="264"/>
            <ac:spMk id="32" creationId="{D880886B-02ED-4317-9236-CB60C22CF7F3}"/>
          </ac:spMkLst>
        </pc:spChg>
        <pc:spChg chg="add del">
          <ac:chgData name="Daycy Gomez" userId="S::u6053312@umail.utah.edu::d21b9294-4916-4b9d-b226-ac22ae1dc2a8" providerId="AD" clId="Web-{01E5761E-938F-0161-35E7-A4751D11B99A}" dt="2024-03-01T21:10:22.904" v="229"/>
          <ac:spMkLst>
            <pc:docMk/>
            <pc:sldMk cId="1104324233" sldId="264"/>
            <ac:spMk id="34" creationId="{28C31856-6ABF-41FD-B683-B06E5FFF926B}"/>
          </ac:spMkLst>
        </pc:spChg>
        <pc:spChg chg="add">
          <ac:chgData name="Daycy Gomez" userId="S::u6053312@umail.utah.edu::d21b9294-4916-4b9d-b226-ac22ae1dc2a8" providerId="AD" clId="Web-{01E5761E-938F-0161-35E7-A4751D11B99A}" dt="2024-03-01T21:10:22.904" v="229"/>
          <ac:spMkLst>
            <pc:docMk/>
            <pc:sldMk cId="1104324233" sldId="264"/>
            <ac:spMk id="39" creationId="{FA69AAE0-49D5-4C8B-8BA2-55898C00E05E}"/>
          </ac:spMkLst>
        </pc:spChg>
        <pc:picChg chg="mod ord">
          <ac:chgData name="Daycy Gomez" userId="S::u6053312@umail.utah.edu::d21b9294-4916-4b9d-b226-ac22ae1dc2a8" providerId="AD" clId="Web-{01E5761E-938F-0161-35E7-A4751D11B99A}" dt="2024-03-01T21:10:22.904" v="229"/>
          <ac:picMkLst>
            <pc:docMk/>
            <pc:sldMk cId="1104324233" sldId="264"/>
            <ac:picMk id="5" creationId="{7E0EB668-4582-E318-750A-DB0368A19D32}"/>
          </ac:picMkLst>
        </pc:picChg>
        <pc:picChg chg="mod">
          <ac:chgData name="Daycy Gomez" userId="S::u6053312@umail.utah.edu::d21b9294-4916-4b9d-b226-ac22ae1dc2a8" providerId="AD" clId="Web-{01E5761E-938F-0161-35E7-A4751D11B99A}" dt="2024-03-01T21:10:22.904" v="229"/>
          <ac:picMkLst>
            <pc:docMk/>
            <pc:sldMk cId="1104324233" sldId="264"/>
            <ac:picMk id="7" creationId="{0EFFEFE7-0BAE-D84A-19FD-A8F6F23ACA90}"/>
          </ac:picMkLst>
        </pc:picChg>
      </pc:sldChg>
      <pc:sldChg chg="modSp add del">
        <pc:chgData name="Daycy Gomez" userId="S::u6053312@umail.utah.edu::d21b9294-4916-4b9d-b226-ac22ae1dc2a8" providerId="AD" clId="Web-{01E5761E-938F-0161-35E7-A4751D11B99A}" dt="2024-03-01T20:46:53.270" v="36"/>
        <pc:sldMkLst>
          <pc:docMk/>
          <pc:sldMk cId="1213013265" sldId="269"/>
        </pc:sldMkLst>
        <pc:spChg chg="mod">
          <ac:chgData name="Daycy Gomez" userId="S::u6053312@umail.utah.edu::d21b9294-4916-4b9d-b226-ac22ae1dc2a8" providerId="AD" clId="Web-{01E5761E-938F-0161-35E7-A4751D11B99A}" dt="2024-03-01T20:44:50.720" v="3"/>
          <ac:spMkLst>
            <pc:docMk/>
            <pc:sldMk cId="1213013265" sldId="269"/>
            <ac:spMk id="2" creationId="{9615DA76-41C5-DE48-8CE6-2F484A20BE6C}"/>
          </ac:spMkLst>
        </pc:spChg>
      </pc:sldChg>
      <pc:sldChg chg="modSp add">
        <pc:chgData name="Daycy Gomez" userId="S::u6053312@umail.utah.edu::d21b9294-4916-4b9d-b226-ac22ae1dc2a8" providerId="AD" clId="Web-{01E5761E-938F-0161-35E7-A4751D11B99A}" dt="2024-03-01T20:46:41.395" v="33" actId="20577"/>
        <pc:sldMkLst>
          <pc:docMk/>
          <pc:sldMk cId="1329816851" sldId="270"/>
        </pc:sldMkLst>
        <pc:spChg chg="mod">
          <ac:chgData name="Daycy Gomez" userId="S::u6053312@umail.utah.edu::d21b9294-4916-4b9d-b226-ac22ae1dc2a8" providerId="AD" clId="Web-{01E5761E-938F-0161-35E7-A4751D11B99A}" dt="2024-03-01T20:46:41.395" v="33" actId="20577"/>
          <ac:spMkLst>
            <pc:docMk/>
            <pc:sldMk cId="1329816851" sldId="270"/>
            <ac:spMk id="2" creationId="{9615DA76-41C5-DE48-8CE6-2F484A20BE6C}"/>
          </ac:spMkLst>
        </pc:spChg>
      </pc:sldChg>
      <pc:sldChg chg="add del">
        <pc:chgData name="Daycy Gomez" userId="S::u6053312@umail.utah.edu::d21b9294-4916-4b9d-b226-ac22ae1dc2a8" providerId="AD" clId="Web-{01E5761E-938F-0161-35E7-A4751D11B99A}" dt="2024-03-01T20:46:15.754" v="5"/>
        <pc:sldMkLst>
          <pc:docMk/>
          <pc:sldMk cId="3481127185" sldId="270"/>
        </pc:sldMkLst>
      </pc:sldChg>
      <pc:sldChg chg="add del replId">
        <pc:chgData name="Daycy Gomez" userId="S::u6053312@umail.utah.edu::d21b9294-4916-4b9d-b226-ac22ae1dc2a8" providerId="AD" clId="Web-{01E5761E-938F-0161-35E7-A4751D11B99A}" dt="2024-03-01T20:46:56.130" v="37"/>
        <pc:sldMkLst>
          <pc:docMk/>
          <pc:sldMk cId="2311453906" sldId="271"/>
        </pc:sldMkLst>
      </pc:sldChg>
      <pc:sldChg chg="modSp add ord">
        <pc:chgData name="Daycy Gomez" userId="S::u6053312@umail.utah.edu::d21b9294-4916-4b9d-b226-ac22ae1dc2a8" providerId="AD" clId="Web-{01E5761E-938F-0161-35E7-A4751D11B99A}" dt="2024-03-01T20:52:16.217" v="125"/>
        <pc:sldMkLst>
          <pc:docMk/>
          <pc:sldMk cId="2422668905" sldId="271"/>
        </pc:sldMkLst>
        <pc:spChg chg="mod">
          <ac:chgData name="Daycy Gomez" userId="S::u6053312@umail.utah.edu::d21b9294-4916-4b9d-b226-ac22ae1dc2a8" providerId="AD" clId="Web-{01E5761E-938F-0161-35E7-A4751D11B99A}" dt="2024-03-01T20:52:16.217" v="125"/>
          <ac:spMkLst>
            <pc:docMk/>
            <pc:sldMk cId="2422668905" sldId="271"/>
            <ac:spMk id="2" creationId="{0F276FFB-00B1-90EE-7A65-A6ACAF96899B}"/>
          </ac:spMkLst>
        </pc:spChg>
        <pc:spChg chg="mod">
          <ac:chgData name="Daycy Gomez" userId="S::u6053312@umail.utah.edu::d21b9294-4916-4b9d-b226-ac22ae1dc2a8" providerId="AD" clId="Web-{01E5761E-938F-0161-35E7-A4751D11B99A}" dt="2024-03-01T20:49:32.040" v="108" actId="1076"/>
          <ac:spMkLst>
            <pc:docMk/>
            <pc:sldMk cId="2422668905" sldId="271"/>
            <ac:spMk id="8" creationId="{08020F70-9073-7B43-BF42-7CBAE766A690}"/>
          </ac:spMkLst>
        </pc:spChg>
        <pc:spChg chg="mod">
          <ac:chgData name="Daycy Gomez" userId="S::u6053312@umail.utah.edu::d21b9294-4916-4b9d-b226-ac22ae1dc2a8" providerId="AD" clId="Web-{01E5761E-938F-0161-35E7-A4751D11B99A}" dt="2024-03-01T20:50:25.542" v="118" actId="1076"/>
          <ac:spMkLst>
            <pc:docMk/>
            <pc:sldMk cId="2422668905" sldId="271"/>
            <ac:spMk id="9" creationId="{FE7F3441-E7D6-A240-977C-491519EC42A8}"/>
          </ac:spMkLst>
        </pc:spChg>
      </pc:sldChg>
      <pc:sldMasterChg chg="add addSldLayout">
        <pc:chgData name="Daycy Gomez" userId="S::u6053312@umail.utah.edu::d21b9294-4916-4b9d-b226-ac22ae1dc2a8" providerId="AD" clId="Web-{01E5761E-938F-0161-35E7-A4751D11B99A}" dt="2024-03-01T20:46:15.910" v="6"/>
        <pc:sldMasterMkLst>
          <pc:docMk/>
          <pc:sldMasterMk cId="2644599436" sldId="2147483648"/>
        </pc:sldMasterMkLst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2934470337" sldId="2147483651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719348296" sldId="2147483653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2237386422" sldId="2147483654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785886522" sldId="2147483655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232673789" sldId="2147483657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405810629" sldId="2147483661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2788493905" sldId="2147483662"/>
          </pc:sldLayoutMkLst>
        </pc:sldLayoutChg>
        <pc:sldLayoutChg chg="ad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2644599436" sldId="2147483648"/>
            <pc:sldLayoutMk cId="1449654260" sldId="2147483663"/>
          </pc:sldLayoutMkLst>
        </pc:sldLayoutChg>
      </pc:sldMasterChg>
      <pc:sldMasterChg chg="replId addSldLayout modSldLayout">
        <pc:chgData name="Daycy Gomez" userId="S::u6053312@umail.utah.edu::d21b9294-4916-4b9d-b226-ac22ae1dc2a8" providerId="AD" clId="Web-{01E5761E-938F-0161-35E7-A4751D11B99A}" dt="2024-03-01T20:46:15.910" v="6"/>
        <pc:sldMasterMkLst>
          <pc:docMk/>
          <pc:sldMasterMk cId="1679956679" sldId="2147483664"/>
        </pc:sldMasterMkLst>
        <pc:sldLayoutChg chg="add">
          <pc:chgData name="Daycy Gomez" userId="S::u6053312@umail.utah.edu::d21b9294-4916-4b9d-b226-ac22ae1dc2a8" providerId="AD" clId="Web-{01E5761E-938F-0161-35E7-A4751D11B99A}" dt="2024-03-01T20:43:31.374" v="1"/>
          <pc:sldLayoutMkLst>
            <pc:docMk/>
            <pc:sldMasterMk cId="1679956679" sldId="2147483664"/>
            <pc:sldLayoutMk cId="1474548965" sldId="2147483660"/>
          </pc:sldLayoutMkLst>
        </pc:sldLayoutChg>
        <pc:sldLayoutChg chg="replI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1679956679" sldId="2147483664"/>
            <pc:sldLayoutMk cId="1120423157" sldId="2147483665"/>
          </pc:sldLayoutMkLst>
        </pc:sldLayoutChg>
        <pc:sldLayoutChg chg="replI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1679956679" sldId="2147483664"/>
            <pc:sldLayoutMk cId="3250043082" sldId="2147483666"/>
          </pc:sldLayoutMkLst>
        </pc:sldLayoutChg>
        <pc:sldLayoutChg chg="replI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1679956679" sldId="2147483664"/>
            <pc:sldLayoutMk cId="3165958761" sldId="2147483667"/>
          </pc:sldLayoutMkLst>
        </pc:sldLayoutChg>
        <pc:sldLayoutChg chg="replI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1679956679" sldId="2147483664"/>
            <pc:sldLayoutMk cId="3171026894" sldId="2147483668"/>
          </pc:sldLayoutMkLst>
        </pc:sldLayoutChg>
        <pc:sldLayoutChg chg="replId">
          <pc:chgData name="Daycy Gomez" userId="S::u6053312@umail.utah.edu::d21b9294-4916-4b9d-b226-ac22ae1dc2a8" providerId="AD" clId="Web-{01E5761E-938F-0161-35E7-A4751D11B99A}" dt="2024-03-01T20:46:15.910" v="6"/>
          <pc:sldLayoutMkLst>
            <pc:docMk/>
            <pc:sldMasterMk cId="1679956679" sldId="2147483664"/>
            <pc:sldLayoutMk cId="2446000616" sldId="214748366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CDCBE-1856-476D-05CE-6E8E9E653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39871E-C8E6-6D42-88C1-14CDAA0B07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546D2-ECBF-E131-8F26-A37898D0D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562FB-3928-A285-457D-E0E8BCF25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B85BF-3002-E8A9-1322-1DBDDCC2D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589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8F799-3A24-06C3-7098-473D1B2C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BB3E7E-D2C6-FD1C-5CC9-CD0D69F542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5FB455-85D9-8953-F858-8519DE8ED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1833D-25D7-8CA7-F9D6-2D9E9B8D6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2862D-AC40-BA7B-67F3-D15CA8BE7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434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C4EE25-B1B9-74E8-3BDA-157ACA433E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74A29C-4C08-2446-4934-552C51A6E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89E64A-D0AB-E6BC-86D0-67DF682D5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9A4D94-68D3-2B52-6D39-BA70D54B4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99771C-3A67-B257-A760-8D03B06FE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93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 red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5729CD08-BC8B-764F-892E-05B44EAA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4778098"/>
            <a:ext cx="11489634" cy="786361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1ECBFC-5C8B-4A40-905A-1CFB46DBD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9" y="5799970"/>
            <a:ext cx="8831908" cy="78636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3A032-F2E2-280F-B201-6BD7572C1FF5}"/>
              </a:ext>
            </a:extLst>
          </p:cNvPr>
          <p:cNvSpPr/>
          <p:nvPr userDrawn="1"/>
        </p:nvSpPr>
        <p:spPr>
          <a:xfrm>
            <a:off x="0" y="0"/>
            <a:ext cx="12192000" cy="458204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7B6D70F-4FA5-3699-4651-36D28045F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11" y="6121867"/>
            <a:ext cx="23812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5489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7DF9FC32-0FBC-F44D-BA6C-36FF3DCCC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351872"/>
            <a:ext cx="11489634" cy="830157"/>
          </a:xfrm>
        </p:spPr>
        <p:txBody>
          <a:bodyPr anchor="b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24408DA-5A95-A248-BD94-2F7C45924E2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1304693"/>
            <a:ext cx="11489634" cy="520143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AF835A3-3C8E-F0A9-368F-FCE8BFEA8A9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5590" y="6129345"/>
            <a:ext cx="2391852" cy="5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48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3">
            <a:extLst>
              <a:ext uri="{FF2B5EF4-FFF2-40B4-BE49-F238E27FC236}">
                <a16:creationId xmlns:a16="http://schemas.microsoft.com/office/drawing/2014/main" id="{43A7330B-3D35-F343-B7C6-00260A46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351872"/>
            <a:ext cx="11489634" cy="774401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D2BF28-707A-604A-97D6-E4E88A50E0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1293541"/>
            <a:ext cx="11489634" cy="52125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088ED853-C60B-5EF5-27B3-C638EE5DD5D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11" y="6121867"/>
            <a:ext cx="23812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93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red -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F7FB398-7D0B-D14C-8859-B7D1E17A28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3" y="351872"/>
            <a:ext cx="5373756" cy="1325563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BB45CE8-6E68-A147-A90D-7318B009F9E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7500" y="1821634"/>
            <a:ext cx="5373756" cy="46844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6CC47F5-5802-147B-563C-DE9FF5923CAF}"/>
              </a:ext>
            </a:extLst>
          </p:cNvPr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397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CCEEEF0-79C6-0763-076B-B037105F5A2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5590" y="6129345"/>
            <a:ext cx="2391852" cy="5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703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red -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74FB5A2-C8C2-5E4D-9DD3-003540E59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351873"/>
            <a:ext cx="11489634" cy="740948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6A86C3-8839-3048-8007-7378612FD39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1271239"/>
            <a:ext cx="11489634" cy="294295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7D38C6D-5A98-8E4F-5AD1-78BEFD966ADB}"/>
              </a:ext>
            </a:extLst>
          </p:cNvPr>
          <p:cNvSpPr/>
          <p:nvPr userDrawn="1"/>
        </p:nvSpPr>
        <p:spPr>
          <a:xfrm>
            <a:off x="0" y="4561952"/>
            <a:ext cx="12192000" cy="229604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108E775A-8DD1-90E3-D9A6-C221C3C1E3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5590" y="6129345"/>
            <a:ext cx="2391852" cy="58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86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red -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42446A-D261-AD44-B979-85E262AFA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6226" y="351872"/>
            <a:ext cx="7414591" cy="662889"/>
          </a:xfrm>
        </p:spPr>
        <p:txBody>
          <a:bodyPr anchor="b">
            <a:normAutofit/>
          </a:bodyPr>
          <a:lstStyle>
            <a:lvl1pPr>
              <a:defRPr sz="3600"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52932F2-B5C2-B842-921E-E6D8AFA9878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426226" y="1226634"/>
            <a:ext cx="7414591" cy="527949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B53F6A1-24D5-BF5B-3D84-F7EE8543C0EA}"/>
              </a:ext>
            </a:extLst>
          </p:cNvPr>
          <p:cNvSpPr/>
          <p:nvPr userDrawn="1"/>
        </p:nvSpPr>
        <p:spPr>
          <a:xfrm>
            <a:off x="0" y="0"/>
            <a:ext cx="4059534" cy="6858000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5805ECB8-D0F8-BCAE-6585-8B3771CA07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11" y="6121867"/>
            <a:ext cx="23812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8865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ird red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79D4E9B-760F-7847-8BC6-5EDC2AB265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2631247"/>
            <a:ext cx="11489634" cy="797754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E72F248-6FAC-0F47-90AA-C257395EC7D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1183" y="3635299"/>
            <a:ext cx="11489634" cy="291127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0BA604C-183A-3F8F-984C-7B9FE01F894B}"/>
              </a:ext>
            </a:extLst>
          </p:cNvPr>
          <p:cNvSpPr/>
          <p:nvPr userDrawn="1"/>
        </p:nvSpPr>
        <p:spPr>
          <a:xfrm>
            <a:off x="0" y="0"/>
            <a:ext cx="12192000" cy="2270927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ED55D9C-3553-5C73-5671-99CE5796DD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11" y="6121867"/>
            <a:ext cx="23812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737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hirds red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5729CD08-BC8B-764F-892E-05B44EAA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4778098"/>
            <a:ext cx="11489634" cy="786361"/>
          </a:xfrm>
        </p:spPr>
        <p:txBody>
          <a:bodyPr anchor="b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1ECBFC-5C8B-4A40-905A-1CFB46DBD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9" y="5799970"/>
            <a:ext cx="8831908" cy="786361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303A032-F2E2-280F-B201-6BD7572C1FF5}"/>
              </a:ext>
            </a:extLst>
          </p:cNvPr>
          <p:cNvSpPr/>
          <p:nvPr userDrawn="1"/>
        </p:nvSpPr>
        <p:spPr>
          <a:xfrm>
            <a:off x="0" y="0"/>
            <a:ext cx="12192000" cy="458204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7B6D70F-4FA5-3699-4651-36D28045F39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11" y="6121867"/>
            <a:ext cx="23812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0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DC323-9776-D8DA-9A4F-3BC0EE3F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F4D4E-4AEF-0B36-3569-F7EABBFF0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BD101-8538-BE61-8968-2CF65F3AC6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AE330-5528-18B1-CDDC-DFC75D651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36B226-2B90-9ACD-3730-C201C7C1FE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26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2FAC4EE-5829-ED28-F24A-C4DE2E3ECD85}"/>
              </a:ext>
            </a:extLst>
          </p:cNvPr>
          <p:cNvSpPr/>
          <p:nvPr userDrawn="1"/>
        </p:nvSpPr>
        <p:spPr>
          <a:xfrm>
            <a:off x="0" y="1768510"/>
            <a:ext cx="10239270" cy="2291024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101600" dist="38100" dir="5400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5729CD08-BC8B-764F-892E-05B44EAA5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2268091"/>
            <a:ext cx="9474135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D1ECBFC-5C8B-4A40-905A-1CFB46DBDF6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9" y="4440144"/>
            <a:ext cx="9474136" cy="1325563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0C3DB181-0C08-2A42-8D1B-2962415631B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47711" y="6121867"/>
            <a:ext cx="238125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654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D39EE-73D3-D242-9590-3F19C3C62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660D56-9494-5E08-14A0-1BC9625CED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45A2D0-C4A7-03E1-3548-7CB8B8E8F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CAFD2B-E7CA-F2E4-B126-C9017B957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68D24-8D39-F078-0C87-28D86104F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043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24EA2B-3A55-F6DF-C8F5-B1D3534FF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08A50-B81D-E126-0F22-973DB344F7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5611B5-5ECE-E9A6-DEE2-45CE01D048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B56691-6567-44CD-BFD8-7D00AD93C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9AB535-2D2C-4EAC-3D1B-0CF63B216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7F70315-D52E-BF88-6495-95813C681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63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6E1D8-23CD-B703-8025-D66896C72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E8B96A-638E-390E-62EB-938C2304DE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1EE9EE-4EEB-6381-31E3-DE89A4EAC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9358EA-DB5E-82BD-E7C1-3F7E376314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B8AE1B-2596-F176-8451-F071DFF8F2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E274E1-DA7E-1B54-8DB9-22F04A49B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D03B260-F9CB-CF08-62F0-DB5B512D3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4A0259D-E58A-4BB8-BA8C-66EEDB40D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423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CC1046-7F4D-6A77-7614-2E31B2073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2F76DE-D032-CC83-F26C-813AB972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1C1A4-1C5D-907D-C31C-217A18B04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F65B0E-5B9B-DD8E-B820-C302A0FB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95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604907A-8C89-B7CC-72F7-FA480FE60E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318259-EF01-F2BA-24D1-314DEB3DC0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8CDDEC-D8A1-F4C4-DEC7-52F298949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026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25A60-1C7F-9BB7-1027-33BBD4FBB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85C111-F9AD-9512-8756-7CE28DDEF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AB137F-5A33-4C49-2195-B833B42DC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D29830-E2DF-2616-9FC2-BBE07E48E5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F96584-9089-D81B-19A2-B5C62E5BE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6CD5F-1985-1B08-FC13-995B6DED3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234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A73B7-F299-179C-A549-F7BB720EB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889187-3F79-83D1-2548-472C60FECE9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8C9FF2-E9C2-ED7B-C637-642D3FD8C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5F7D-F8E3-2A5B-F971-F235944B2E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E9396F-9338-2953-9F54-916BD0E65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DC42491-2A40-51CC-E7C9-789E0BC99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0006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E9AD5-73EC-16CC-C07F-CDD8C9BCA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5D8391-9558-3192-AF8B-0F2EE226A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013C77-E163-AAEE-CC89-7EA5E34285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2F0A73-10AB-4016-9476-DCF12F636EED}" type="datetimeFigureOut">
              <a:rPr lang="en-US" smtClean="0"/>
              <a:t>3/4/2024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FC296-CE02-870E-026E-6A5CDA96A8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5DEC73-9473-09B2-F65C-1CDEF2C0DE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B2832C7-FAAC-451B-A061-13EFB9D4CF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956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  <p:sldLayoutId id="2147483652" r:id="rId4"/>
    <p:sldLayoutId id="2147483665" r:id="rId5"/>
    <p:sldLayoutId id="2147483667" r:id="rId6"/>
    <p:sldLayoutId id="2147483668" r:id="rId7"/>
    <p:sldLayoutId id="2147483656" r:id="rId8"/>
    <p:sldLayoutId id="2147483669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F0100A-747D-2A4D-9D4C-7069CF43B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993FBE-E760-5549-90C9-6770453AEE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44599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2" r:id="rId2"/>
    <p:sldLayoutId id="2147483651" r:id="rId3"/>
    <p:sldLayoutId id="2147483654" r:id="rId4"/>
    <p:sldLayoutId id="2147483655" r:id="rId5"/>
    <p:sldLayoutId id="2147483657" r:id="rId6"/>
    <p:sldLayoutId id="2147483661" r:id="rId7"/>
    <p:sldLayoutId id="2147483663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accent3"/>
          </a:solidFill>
          <a:latin typeface="Open Sans Extrabold" panose="020B0606030504020204" pitchFamily="34" charset="0"/>
          <a:ea typeface="Open Sans Extrabold" panose="020B0606030504020204" pitchFamily="34" charset="0"/>
          <a:cs typeface="Open Sans Extrabold" panose="020B0606030504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ttheu.utah.edu/announcements/research-on-capitol-hill-celebrating-an-annual-opportunity-for-student-researchers/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attheu.utah.edu/announcements/utah-prison-education-project-to-host-eclipse-watch-party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us.utah.edu/news-and-updates/posts/upep-sundance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5DA76-41C5-DE48-8CE6-2F484A20B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183" y="344558"/>
            <a:ext cx="11489634" cy="3949146"/>
          </a:xfrm>
        </p:spPr>
        <p:txBody>
          <a:bodyPr anchor="b"/>
          <a:lstStyle/>
          <a:p>
            <a:r>
              <a:rPr lang="en-US">
                <a:solidFill>
                  <a:schemeClr val="bg1"/>
                </a:solidFill>
                <a:latin typeface="Open Sans Extrabold"/>
                <a:ea typeface="Open Sans Extrabold"/>
                <a:cs typeface="Open Sans Extrabold"/>
              </a:rPr>
              <a:t>PRISON EDUCATION AT THE UNIVERSITY OF UTAH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0E1B7-7FC0-EA42-9442-90A9009BA1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0838" y="4876800"/>
            <a:ext cx="11490325" cy="9806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/>
              <a:t>Transformative Intersectional Collective</a:t>
            </a:r>
            <a:br>
              <a:rPr lang="en-US" b="1"/>
            </a:br>
            <a:r>
              <a:rPr lang="en-US" b="1"/>
              <a:t>School for Cultural &amp; Social Transformation</a:t>
            </a:r>
          </a:p>
        </p:txBody>
      </p:sp>
      <p:pic>
        <p:nvPicPr>
          <p:cNvPr id="4" name="Picture 3" descr="A close-up of a logo&#10;&#10;Description automatically generated">
            <a:extLst>
              <a:ext uri="{FF2B5EF4-FFF2-40B4-BE49-F238E27FC236}">
                <a16:creationId xmlns:a16="http://schemas.microsoft.com/office/drawing/2014/main" id="{ABA163FB-916E-EC65-BB78-4AF64C040D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4356" y="5857461"/>
            <a:ext cx="3378374" cy="9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1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D7B6173-1D58-48E2-83CF-37350F315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F36CA75-CFBF-4844-B719-8FE9EBADA9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D4A84B9-E564-4DD0-97F8-DBF1C460C2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4A599609-F5C2-4A0B-A992-913F814A63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4" y="0"/>
            <a:ext cx="12181172" cy="6858000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102382E0-0A09-46AE-B955-B911CAFE7F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DE75D4A-0965-4973-BE75-DECCAC9A9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Content Placeholder 8" descr="A red flower with black text&#10;&#10;Description automatically generated">
            <a:extLst>
              <a:ext uri="{FF2B5EF4-FFF2-40B4-BE49-F238E27FC236}">
                <a16:creationId xmlns:a16="http://schemas.microsoft.com/office/drawing/2014/main" id="{B1D97A52-2EC1-2C94-D44E-9545095604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 b="36718"/>
          <a:stretch/>
        </p:blipFill>
        <p:spPr>
          <a:xfrm>
            <a:off x="-3048" y="10"/>
            <a:ext cx="6095980" cy="6857990"/>
          </a:xfrm>
          <a:prstGeom prst="rect">
            <a:avLst/>
          </a:prstGeom>
        </p:spPr>
      </p:pic>
      <p:pic>
        <p:nvPicPr>
          <p:cNvPr id="18" name="Content Placeholder 17" descr="A group of people looking at a drawing on the floor&#10;&#10;Description automatically generated">
            <a:extLst>
              <a:ext uri="{FF2B5EF4-FFF2-40B4-BE49-F238E27FC236}">
                <a16:creationId xmlns:a16="http://schemas.microsoft.com/office/drawing/2014/main" id="{E72A7883-F10F-2D35-F3B1-985B19B4E56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54" r="20480"/>
          <a:stretch/>
        </p:blipFill>
        <p:spPr>
          <a:xfrm>
            <a:off x="6096000" y="-71011"/>
            <a:ext cx="609600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69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scars sequence">
            <a:hlinkClick r:id="" action="ppaction://media"/>
            <a:extLst>
              <a:ext uri="{FF2B5EF4-FFF2-40B4-BE49-F238E27FC236}">
                <a16:creationId xmlns:a16="http://schemas.microsoft.com/office/drawing/2014/main" id="{CF3DD5FA-1C51-2202-AFAF-F0E998C879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24023" y="5130416"/>
            <a:ext cx="1050581" cy="1050581"/>
          </a:xfrm>
          <a:prstGeom prst="rect">
            <a:avLst/>
          </a:prstGeom>
        </p:spPr>
      </p:pic>
      <p:pic>
        <p:nvPicPr>
          <p:cNvPr id="19" name="Picture 18" descr="A room with pictures on the wall&#10;&#10;Description automatically generated">
            <a:extLst>
              <a:ext uri="{FF2B5EF4-FFF2-40B4-BE49-F238E27FC236}">
                <a16:creationId xmlns:a16="http://schemas.microsoft.com/office/drawing/2014/main" id="{BF3B06AA-30AB-DC01-E58B-C3D641F81F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741" y="821795"/>
            <a:ext cx="8330516" cy="4275084"/>
          </a:xfrm>
          <a:prstGeom prst="rect">
            <a:avLst/>
          </a:prstGeom>
        </p:spPr>
      </p:pic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3CAC37CA-31C4-0497-CAEB-C0CECAB7FE46}"/>
              </a:ext>
            </a:extLst>
          </p:cNvPr>
          <p:cNvSpPr>
            <a:spLocks/>
          </p:cNvSpPr>
          <p:nvPr/>
        </p:nvSpPr>
        <p:spPr>
          <a:xfrm>
            <a:off x="2349818" y="5308988"/>
            <a:ext cx="6774205" cy="976249"/>
          </a:xfrm>
          <a:prstGeom prst="rect">
            <a:avLst/>
          </a:prstGeom>
        </p:spPr>
        <p:txBody>
          <a:bodyPr>
            <a:normAutofit/>
          </a:bodyPr>
          <a:lstStyle/>
          <a:p>
            <a:pPr defTabSz="768096">
              <a:spcAft>
                <a:spcPts val="600"/>
              </a:spcAft>
            </a:pPr>
            <a:r>
              <a:rPr lang="en-US" sz="151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Incarcerated girls at the Farmington Bay Youth Center sing  “Scars to Beautiful” while preparing their artwork for the Gittins Gallery at the University of Utah. 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2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7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BE0D975-7725-493F-8862-ED40C46BE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683F0D96-8CD4-4CDE-B0CC-6577972606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924C51D7-954A-4143-B39C-4752FA3B60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491EF17-1635-4AEB-AC11-07BA2A1198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2F202BA-4686-4BC5-8CA5-60010A0FC9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753C14B0-1161-49D1-9AAC-B4BAD7436F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C8E96422-DF7F-4DB7-9786-EABEBF8BC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Content Placeholder 8" descr="A close-up of a paper&#10;&#10;Description automatically generated">
            <a:extLst>
              <a:ext uri="{FF2B5EF4-FFF2-40B4-BE49-F238E27FC236}">
                <a16:creationId xmlns:a16="http://schemas.microsoft.com/office/drawing/2014/main" id="{2D31293F-AC6B-6F4C-91B2-A33A046BC8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128" y="317578"/>
            <a:ext cx="3914535" cy="639123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Content Placeholder 4" descr="A person talking to another person&#10;&#10;Description automatically generated">
            <a:extLst>
              <a:ext uri="{FF2B5EF4-FFF2-40B4-BE49-F238E27FC236}">
                <a16:creationId xmlns:a16="http://schemas.microsoft.com/office/drawing/2014/main" id="{C4D15BF2-E662-E4DE-2731-1E8EDF220C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562" y="1592423"/>
            <a:ext cx="5232205" cy="3492497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D6DE3F2F-FC90-0522-23D7-1FFC2D35D8F5}"/>
              </a:ext>
            </a:extLst>
          </p:cNvPr>
          <p:cNvSpPr txBox="1"/>
          <p:nvPr/>
        </p:nvSpPr>
        <p:spPr>
          <a:xfrm>
            <a:off x="6095996" y="5362113"/>
            <a:ext cx="50366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Mollie Hosmer-Dillard and Moana Palelei Iose in conversation at the opening of </a:t>
            </a:r>
            <a:r>
              <a:rPr lang="en-US" i="1">
                <a:solidFill>
                  <a:schemeClr val="bg1"/>
                </a:solidFill>
              </a:rPr>
              <a:t>The Rose That Grew From Concrete</a:t>
            </a:r>
            <a:r>
              <a:rPr lang="en-US">
                <a:solidFill>
                  <a:schemeClr val="bg1"/>
                </a:solidFill>
              </a:rPr>
              <a:t>, December 5, 2023.</a:t>
            </a:r>
          </a:p>
        </p:txBody>
      </p:sp>
    </p:spTree>
    <p:extLst>
      <p:ext uri="{BB962C8B-B14F-4D97-AF65-F5344CB8AC3E}">
        <p14:creationId xmlns:p14="http://schemas.microsoft.com/office/powerpoint/2010/main" val="63385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002CACFA-A561-E2F5-AE28-71D013E9A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029" y="485480"/>
            <a:ext cx="3977936" cy="5326358"/>
          </a:xfrm>
          <a:prstGeom prst="rect">
            <a:avLst/>
          </a:prstGeom>
        </p:spPr>
      </p:pic>
      <p:pic>
        <p:nvPicPr>
          <p:cNvPr id="4" name="Content Placeholder 3" descr="A red and white poster with a person&#10;&#10;Description automatically generated">
            <a:extLst>
              <a:ext uri="{FF2B5EF4-FFF2-40B4-BE49-F238E27FC236}">
                <a16:creationId xmlns:a16="http://schemas.microsoft.com/office/drawing/2014/main" id="{3EACD1D1-5484-9657-01C7-0D38F0A53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046965" y="479666"/>
            <a:ext cx="3982278" cy="5332172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5926764-FF11-8F87-16BB-4CF08F4B6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287" y="1587312"/>
            <a:ext cx="3545776" cy="3557687"/>
          </a:xfrm>
          <a:prstGeom prst="ellipse">
            <a:avLst/>
          </a:prstGeom>
          <a:solidFill>
            <a:srgbClr val="820000"/>
          </a:solidFill>
          <a:ln w="174625" cmpd="thinThick">
            <a:solidFill>
              <a:schemeClr val="tx1">
                <a:lumMod val="85000"/>
                <a:lumOff val="15000"/>
              </a:schemeClr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2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Beyond Bars: Art From Inside</a:t>
            </a:r>
            <a:br>
              <a:rPr lang="en-US" sz="2200" i="1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Harvard University</a:t>
            </a:r>
            <a:b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March 1, 2024</a:t>
            </a:r>
          </a:p>
        </p:txBody>
      </p:sp>
    </p:spTree>
    <p:extLst>
      <p:ext uri="{BB962C8B-B14F-4D97-AF65-F5344CB8AC3E}">
        <p14:creationId xmlns:p14="http://schemas.microsoft.com/office/powerpoint/2010/main" val="13960687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276FFB-00B1-90EE-7A65-A6ACAF96899B}"/>
              </a:ext>
            </a:extLst>
          </p:cNvPr>
          <p:cNvSpPr/>
          <p:nvPr/>
        </p:nvSpPr>
        <p:spPr>
          <a:xfrm>
            <a:off x="6946604" y="-1275907"/>
            <a:ext cx="6214989" cy="6214989"/>
          </a:xfrm>
          <a:prstGeom prst="ellipse">
            <a:avLst/>
          </a:prstGeom>
          <a:solidFill>
            <a:srgbClr val="820000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08020F70-9073-7B43-BF42-7CBAE766A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147" y="2215436"/>
            <a:ext cx="11489634" cy="1325563"/>
          </a:xfrm>
        </p:spPr>
        <p:txBody>
          <a:bodyPr>
            <a:normAutofit/>
          </a:bodyPr>
          <a:lstStyle/>
          <a:p>
            <a:r>
              <a:rPr lang="en-US" sz="6000">
                <a:latin typeface="Open Sans Extrabold"/>
                <a:ea typeface="Open Sans Extrabold"/>
                <a:cs typeface="Open Sans Extrabold"/>
              </a:rPr>
              <a:t>OVERVIEW</a:t>
            </a:r>
            <a:endParaRPr lang="en-US" sz="600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FE7F3441-E7D6-A240-977C-491519EC42A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5147" y="3792829"/>
            <a:ext cx="7544465" cy="240519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457200" indent="-457200">
              <a:buAutoNum type="romanLcPeriod"/>
            </a:pPr>
            <a:r>
              <a:rPr lang="en-US">
                <a:latin typeface="Open Sans"/>
                <a:ea typeface="Open Sans"/>
                <a:cs typeface="Open Sans"/>
              </a:rPr>
              <a:t>Justice Fellows</a:t>
            </a:r>
            <a:endParaRPr lang="en-US"/>
          </a:p>
          <a:p>
            <a:pPr marL="457200" indent="-457200">
              <a:buAutoNum type="romanLcPeriod"/>
            </a:pPr>
            <a:r>
              <a:rPr lang="en-US">
                <a:latin typeface="Open Sans"/>
                <a:ea typeface="Open Sans"/>
                <a:cs typeface="Open Sans"/>
              </a:rPr>
              <a:t>Enrichment programming</a:t>
            </a:r>
          </a:p>
          <a:p>
            <a:pPr marL="457200" indent="-457200">
              <a:buAutoNum type="romanLcPeriod"/>
            </a:pPr>
            <a:r>
              <a:rPr lang="en-US">
                <a:latin typeface="Open Sans"/>
                <a:ea typeface="Open Sans"/>
                <a:cs typeface="Open Sans"/>
              </a:rPr>
              <a:t>Art Inside </a:t>
            </a:r>
          </a:p>
        </p:txBody>
      </p:sp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28C85F0D-7F7D-A671-3D43-3A93126724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3626" y="5850443"/>
            <a:ext cx="3378374" cy="91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68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82000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AB80E0-434B-35D0-9C44-CD9128BC4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I. Justice Fellows</a:t>
            </a:r>
          </a:p>
        </p:txBody>
      </p:sp>
      <p:pic>
        <p:nvPicPr>
          <p:cNvPr id="4" name="Content Placeholder 3" descr="A white card with black text and a qr code&#10;&#10;Description automatically generated">
            <a:extLst>
              <a:ext uri="{FF2B5EF4-FFF2-40B4-BE49-F238E27FC236}">
                <a16:creationId xmlns:a16="http://schemas.microsoft.com/office/drawing/2014/main" id="{F4FADB01-ACA2-4ADE-C2CD-1AD20E9B3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62"/>
          <a:stretch/>
        </p:blipFill>
        <p:spPr>
          <a:xfrm>
            <a:off x="6096000" y="-210466"/>
            <a:ext cx="5199821" cy="7142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75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women sitting at a table&#10;&#10;Description automatically generated">
            <a:extLst>
              <a:ext uri="{FF2B5EF4-FFF2-40B4-BE49-F238E27FC236}">
                <a16:creationId xmlns:a16="http://schemas.microsoft.com/office/drawing/2014/main" id="{8D519A8C-9377-66AC-8BD1-EF77612F2F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414" b="-1"/>
          <a:stretch/>
        </p:blipFill>
        <p:spPr>
          <a:xfrm>
            <a:off x="20" y="432"/>
            <a:ext cx="12191980" cy="4244759"/>
          </a:xfrm>
          <a:prstGeom prst="rect">
            <a:avLst/>
          </a:prstGeom>
          <a:noFill/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23" name="Freeform: Shape 22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6" name="Picture 5" descr="A red circle with black background&#10;&#10;Description automatically generated">
            <a:extLst>
              <a:ext uri="{FF2B5EF4-FFF2-40B4-BE49-F238E27FC236}">
                <a16:creationId xmlns:a16="http://schemas.microsoft.com/office/drawing/2014/main" id="{B98C9D1F-66AF-7156-AB8B-5D3DF96E5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9671" y="2649866"/>
            <a:ext cx="4775756" cy="480266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0B8E5-A450-077A-3A13-A45CA7F891CE}"/>
              </a:ext>
            </a:extLst>
          </p:cNvPr>
          <p:cNvSpPr txBox="1"/>
          <p:nvPr/>
        </p:nvSpPr>
        <p:spPr>
          <a:xfrm>
            <a:off x="482338" y="3899556"/>
            <a:ext cx="3261674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Justice Fellows and UPEP volunteers discuss incarceration, inequality, and prisons during summer reading group.</a:t>
            </a:r>
          </a:p>
        </p:txBody>
      </p:sp>
    </p:spTree>
    <p:extLst>
      <p:ext uri="{BB962C8B-B14F-4D97-AF65-F5344CB8AC3E}">
        <p14:creationId xmlns:p14="http://schemas.microsoft.com/office/powerpoint/2010/main" val="25918089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Women standing next to a poster board&#10;&#10;Description automatically generated">
            <a:extLst>
              <a:ext uri="{FF2B5EF4-FFF2-40B4-BE49-F238E27FC236}">
                <a16:creationId xmlns:a16="http://schemas.microsoft.com/office/drawing/2014/main" id="{09E957DB-DD12-CF38-B509-4D555E6F55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" r="5355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476305-BCB8-CCF5-5E87-DD53ABE7E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endParaRPr lang="en-US" sz="400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FF6E0AC-5710-CAF7-4EB2-EBEBBFB7F5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/>
              <a:t>University of Utah undergraduate student and UPEP Justice Fellow, Brenda Payan Medina, presents </a:t>
            </a:r>
            <a:r>
              <a:rPr lang="en-US" sz="2000" i="1"/>
              <a:t>Art Beyond the Bars: The Value of Arts Programming in Correctional Settings</a:t>
            </a:r>
            <a:r>
              <a:rPr lang="en-US" sz="2000"/>
              <a:t> at </a:t>
            </a:r>
            <a:r>
              <a:rPr lang="en-US" sz="2000">
                <a:hlinkClick r:id="rId3"/>
              </a:rPr>
              <a:t>Research on Capitol Hill</a:t>
            </a:r>
            <a:r>
              <a:rPr lang="en-US" sz="200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11412829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4" name="Rectangle 53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erson giving a presentation to a group of people&#10;&#10;Description automatically generated">
            <a:extLst>
              <a:ext uri="{FF2B5EF4-FFF2-40B4-BE49-F238E27FC236}">
                <a16:creationId xmlns:a16="http://schemas.microsoft.com/office/drawing/2014/main" id="{53E8BB30-A1A3-AFB3-4E3A-A1D3FBE6C7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1" r="15629" b="-1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115E2E-B9BC-62F8-6ACA-C728D803C0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13" y="2234774"/>
            <a:ext cx="4371481" cy="1187719"/>
          </a:xfrm>
        </p:spPr>
        <p:txBody>
          <a:bodyPr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II. Enrichment Activities</a:t>
            </a:r>
          </a:p>
        </p:txBody>
      </p:sp>
      <p:sp>
        <p:nvSpPr>
          <p:cNvPr id="20" name="Content Placeholder 10">
            <a:extLst>
              <a:ext uri="{FF2B5EF4-FFF2-40B4-BE49-F238E27FC236}">
                <a16:creationId xmlns:a16="http://schemas.microsoft.com/office/drawing/2014/main" id="{BB6C6EC5-053C-8D01-4EC1-B87CB6BA5E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56" y="3790919"/>
            <a:ext cx="2907084" cy="455420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>
                <a:solidFill>
                  <a:srgbClr val="FFFFFF"/>
                </a:solidFill>
              </a:rPr>
              <a:t>Moana Palelei Iose, Artist and owner of the Lost Eden Gallery, presents a workshop at the Utah State Correctional Facility.</a:t>
            </a:r>
          </a:p>
        </p:txBody>
      </p:sp>
      <p:pic>
        <p:nvPicPr>
          <p:cNvPr id="5" name="Picture 4" descr="A person with her hand on her chin&#10;&#10;Description automatically generated">
            <a:extLst>
              <a:ext uri="{FF2B5EF4-FFF2-40B4-BE49-F238E27FC236}">
                <a16:creationId xmlns:a16="http://schemas.microsoft.com/office/drawing/2014/main" id="{A350757F-633D-EC11-D3BF-ADDB0951D8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6483" y="0"/>
            <a:ext cx="529780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9765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C56081-BBCE-0B1B-C887-A9D4AB9E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665" y="4889839"/>
            <a:ext cx="10844074" cy="786703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2000"/>
              <a:t>UPEP partnered with NASA to provide 750 people incarcerated in Utah with eclipse glasses. Clark Planetarium offered an eclipse workshop, and we held a </a:t>
            </a:r>
            <a:r>
              <a:rPr lang="en-US" sz="2000">
                <a:hlinkClick r:id="rId2"/>
              </a:rPr>
              <a:t>viewing party</a:t>
            </a:r>
            <a:r>
              <a:rPr lang="en-US" sz="2000"/>
              <a:t> in the women’s designated facility. </a:t>
            </a:r>
          </a:p>
        </p:txBody>
      </p:sp>
      <p:pic>
        <p:nvPicPr>
          <p:cNvPr id="7" name="Picture 6" descr="A group of people wearing maroon shirts&#10;&#10;Description automatically generated">
            <a:extLst>
              <a:ext uri="{FF2B5EF4-FFF2-40B4-BE49-F238E27FC236}">
                <a16:creationId xmlns:a16="http://schemas.microsoft.com/office/drawing/2014/main" id="{88E2B879-D069-E562-90B1-0578164CD0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145"/>
          <a:stretch/>
        </p:blipFill>
        <p:spPr>
          <a:xfrm>
            <a:off x="20" y="10"/>
            <a:ext cx="12191980" cy="4605671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6439" y="4525778"/>
            <a:ext cx="12207200" cy="123363"/>
            <a:chOff x="-5025" y="6737718"/>
            <a:chExt cx="12207200" cy="123363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logo with a star and dots&#10;&#10;Description automatically generated">
            <a:extLst>
              <a:ext uri="{FF2B5EF4-FFF2-40B4-BE49-F238E27FC236}">
                <a16:creationId xmlns:a16="http://schemas.microsoft.com/office/drawing/2014/main" id="{EC9BC138-B181-864E-C7E9-A6E5706AEE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7128" y="5283192"/>
            <a:ext cx="1681818" cy="1681818"/>
          </a:xfrm>
          <a:prstGeom prst="rect">
            <a:avLst/>
          </a:prstGeom>
        </p:spPr>
      </p:pic>
      <p:pic>
        <p:nvPicPr>
          <p:cNvPr id="8" name="Picture 7" descr="A logo with a red swoosh and white text&#10;&#10;Description automatically generated">
            <a:extLst>
              <a:ext uri="{FF2B5EF4-FFF2-40B4-BE49-F238E27FC236}">
                <a16:creationId xmlns:a16="http://schemas.microsoft.com/office/drawing/2014/main" id="{50718EEF-985B-068D-B9D0-FF8AF8E2A6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93935"/>
            <a:ext cx="1511559" cy="1264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222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DAA6C16-BF9B-4A3E-BC70-EE6015D4F9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0000"/>
          </a:solidFill>
          <a:ln w="12700" cap="flat" cmpd="sng" algn="ctr">
            <a:solidFill>
              <a:srgbClr val="4472C4"/>
            </a:solidFill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5EDEB8-13EF-5EDE-CB27-430D14B5F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4183" y="4553209"/>
            <a:ext cx="11066755" cy="1173700"/>
          </a:xfrm>
        </p:spPr>
        <p:txBody>
          <a:bodyPr anchor="t">
            <a:normAutofit fontScale="90000"/>
          </a:bodyPr>
          <a:lstStyle/>
          <a:p>
            <a:r>
              <a:rPr lang="en-US" sz="3100">
                <a:solidFill>
                  <a:schemeClr val="bg1"/>
                </a:solidFill>
              </a:rPr>
              <a:t>In January 2024, UPEP held the first ever </a:t>
            </a:r>
            <a:r>
              <a:rPr lang="en-US" sz="3100">
                <a:solidFill>
                  <a:schemeClr val="bg1"/>
                </a:solidFill>
                <a:hlinkClick r:id="rId2"/>
              </a:rPr>
              <a:t>Sundance screenings</a:t>
            </a:r>
            <a:r>
              <a:rPr lang="en-US" sz="3100">
                <a:solidFill>
                  <a:schemeClr val="bg1"/>
                </a:solidFill>
              </a:rPr>
              <a:t> at USCF with directors and producers from two films, </a:t>
            </a:r>
            <a:r>
              <a:rPr lang="en-US" sz="3100" i="1">
                <a:solidFill>
                  <a:schemeClr val="bg1"/>
                </a:solidFill>
              </a:rPr>
              <a:t>Daughters</a:t>
            </a:r>
            <a:r>
              <a:rPr lang="en-US" sz="3100">
                <a:solidFill>
                  <a:schemeClr val="bg1"/>
                </a:solidFill>
              </a:rPr>
              <a:t> and </a:t>
            </a:r>
            <a:r>
              <a:rPr lang="en-US" sz="3100" i="1">
                <a:solidFill>
                  <a:schemeClr val="bg1"/>
                </a:solidFill>
              </a:rPr>
              <a:t>Thelma. </a:t>
            </a:r>
          </a:p>
        </p:txBody>
      </p:sp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DB35B86B-787B-E3A7-E9BE-83847D1BF4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339"/>
          <a:stretch/>
        </p:blipFill>
        <p:spPr>
          <a:xfrm>
            <a:off x="6" y="-1"/>
            <a:ext cx="6000749" cy="3911828"/>
          </a:xfrm>
          <a:custGeom>
            <a:avLst/>
            <a:gdLst/>
            <a:ahLst/>
            <a:cxnLst/>
            <a:rect l="l" t="t" r="r" b="b"/>
            <a:pathLst>
              <a:path w="6000749" h="3911828">
                <a:moveTo>
                  <a:pt x="0" y="0"/>
                </a:moveTo>
                <a:lnTo>
                  <a:pt x="6000749" y="0"/>
                </a:lnTo>
                <a:lnTo>
                  <a:pt x="6000749" y="3767827"/>
                </a:lnTo>
                <a:lnTo>
                  <a:pt x="5572124" y="3740378"/>
                </a:lnTo>
                <a:lnTo>
                  <a:pt x="0" y="3911828"/>
                </a:lnTo>
                <a:close/>
              </a:path>
            </a:pathLst>
          </a:custGeom>
        </p:spPr>
      </p:pic>
      <p:pic>
        <p:nvPicPr>
          <p:cNvPr id="5" name="Content Placeholder 4" descr="A group of people in a classroom&#10;&#10;Description automatically generated">
            <a:extLst>
              <a:ext uri="{FF2B5EF4-FFF2-40B4-BE49-F238E27FC236}">
                <a16:creationId xmlns:a16="http://schemas.microsoft.com/office/drawing/2014/main" id="{0E67AFA4-DE27-9005-FB34-566EB37398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437"/>
          <a:stretch/>
        </p:blipFill>
        <p:spPr>
          <a:xfrm>
            <a:off x="6191245" y="-1"/>
            <a:ext cx="6000750" cy="3988028"/>
          </a:xfrm>
          <a:custGeom>
            <a:avLst/>
            <a:gdLst/>
            <a:ahLst/>
            <a:cxnLst/>
            <a:rect l="l" t="t" r="r" b="b"/>
            <a:pathLst>
              <a:path w="6000750" h="3988028">
                <a:moveTo>
                  <a:pt x="0" y="0"/>
                </a:moveTo>
                <a:lnTo>
                  <a:pt x="6000750" y="0"/>
                </a:lnTo>
                <a:lnTo>
                  <a:pt x="6000750" y="797153"/>
                </a:lnTo>
                <a:lnTo>
                  <a:pt x="6000750" y="2634343"/>
                </a:lnTo>
                <a:lnTo>
                  <a:pt x="6000750" y="3911828"/>
                </a:lnTo>
                <a:lnTo>
                  <a:pt x="3248025" y="3988028"/>
                </a:lnTo>
                <a:lnTo>
                  <a:pt x="0" y="3780026"/>
                </a:lnTo>
                <a:close/>
              </a:path>
            </a:pathLst>
          </a:cu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4AE1828-51FD-4AD7-BCF6-9AF5C696C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542C7CD-02BE-4ADE-8D2F-DFB759D71A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40A04EE-8E37-4C28-B09B-A9593A4AAB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pic>
        <p:nvPicPr>
          <p:cNvPr id="4" name="Picture 3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B1965108-F526-44A6-D6D0-A2CF19CD708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0183" y="5514392"/>
            <a:ext cx="1278294" cy="12782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9592224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4" name="Rectangle 43">
            <a:extLst>
              <a:ext uri="{FF2B5EF4-FFF2-40B4-BE49-F238E27FC236}">
                <a16:creationId xmlns:a16="http://schemas.microsoft.com/office/drawing/2014/main" id="{E0311CE5-3D05-493E-B9D2-CF549DF73D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Content Placeholder 4" descr="A group of men sitting at desks&#10;&#10;Description automatically generated">
            <a:extLst>
              <a:ext uri="{FF2B5EF4-FFF2-40B4-BE49-F238E27FC236}">
                <a16:creationId xmlns:a16="http://schemas.microsoft.com/office/drawing/2014/main" id="{7E0EB668-4582-E318-750A-DB0368A19D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8"/>
          <a:stretch/>
        </p:blipFill>
        <p:spPr>
          <a:xfrm>
            <a:off x="198741" y="171720"/>
            <a:ext cx="5803323" cy="3905677"/>
          </a:xfrm>
          <a:prstGeom prst="rect">
            <a:avLst/>
          </a:prstGeom>
        </p:spPr>
      </p:pic>
      <p:pic>
        <p:nvPicPr>
          <p:cNvPr id="7" name="Picture 6" descr="A person painting on a plate&#10;&#10;Description automatically generated">
            <a:extLst>
              <a:ext uri="{FF2B5EF4-FFF2-40B4-BE49-F238E27FC236}">
                <a16:creationId xmlns:a16="http://schemas.microsoft.com/office/drawing/2014/main" id="{0EFFEFE7-0BAE-D84A-19FD-A8F6F23ACA9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56" b="-2"/>
          <a:stretch/>
        </p:blipFill>
        <p:spPr>
          <a:xfrm>
            <a:off x="6189934" y="156394"/>
            <a:ext cx="5803323" cy="3920994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D0B546F-281F-03DE-8B86-EDEA9853576C}"/>
              </a:ext>
            </a:extLst>
          </p:cNvPr>
          <p:cNvSpPr/>
          <p:nvPr/>
        </p:nvSpPr>
        <p:spPr>
          <a:xfrm>
            <a:off x="200265" y="4252720"/>
            <a:ext cx="4104167" cy="2480931"/>
          </a:xfrm>
          <a:prstGeom prst="roundRect">
            <a:avLst>
              <a:gd name="adj" fmla="val 10096"/>
            </a:avLst>
          </a:prstGeom>
          <a:solidFill>
            <a:srgbClr val="820000"/>
          </a:solidFill>
          <a:ln>
            <a:noFill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3B3FF5-9E9A-C682-8C28-12EA5D639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915" y="4665460"/>
            <a:ext cx="3781180" cy="165892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III. Art Inside</a:t>
            </a:r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>
                <a:solidFill>
                  <a:schemeClr val="bg1"/>
                </a:solidFill>
              </a:rPr>
            </a:br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  </a:t>
            </a:r>
            <a:endParaRPr lang="en-US" sz="3600" kern="120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043242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University of Utah">
      <a:dk1>
        <a:sysClr val="windowText" lastClr="000000"/>
      </a:dk1>
      <a:lt1>
        <a:sysClr val="window" lastClr="FFFFFF"/>
      </a:lt1>
      <a:dk2>
        <a:srgbClr val="CC0000"/>
      </a:dk2>
      <a:lt2>
        <a:srgbClr val="DDE5ED"/>
      </a:lt2>
      <a:accent1>
        <a:srgbClr val="FBA918"/>
      </a:accent1>
      <a:accent2>
        <a:srgbClr val="3ABFC0"/>
      </a:accent2>
      <a:accent3>
        <a:srgbClr val="820000"/>
      </a:accent3>
      <a:accent4>
        <a:srgbClr val="758E99"/>
      </a:accent4>
      <a:accent5>
        <a:srgbClr val="E2E6E6"/>
      </a:accent5>
      <a:accent6>
        <a:srgbClr val="000000"/>
      </a:accent6>
      <a:hlink>
        <a:srgbClr val="CC0000"/>
      </a:hlink>
      <a:folHlink>
        <a:srgbClr val="585858"/>
      </a:folHlink>
    </a:clrScheme>
    <a:fontScheme name="Custom 3">
      <a:majorFont>
        <a:latin typeface="Open Sans Extrabold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13</Slides>
  <Notes>0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15" baseType="lpstr">
      <vt:lpstr>Office Theme</vt:lpstr>
      <vt:lpstr>Office Theme</vt:lpstr>
      <vt:lpstr>PRISON EDUCATION AT THE UNIVERSITY OF UTAH</vt:lpstr>
      <vt:lpstr>OVERVIEW</vt:lpstr>
      <vt:lpstr>I. Justice Fellows</vt:lpstr>
      <vt:lpstr>PowerPoint Presentation</vt:lpstr>
      <vt:lpstr>PowerPoint Presentation</vt:lpstr>
      <vt:lpstr>II. Enrichment Activities</vt:lpstr>
      <vt:lpstr>UPEP partnered with NASA to provide 750 people incarcerated in Utah with eclipse glasses. Clark Planetarium offered an eclipse workshop, and we held a viewing party in the women’s designated facility. </vt:lpstr>
      <vt:lpstr>In January 2024, UPEP held the first ever Sundance screenings at USCF with directors and producers from two films, Daughters and Thelma. </vt:lpstr>
      <vt:lpstr>III. Art Inside    </vt:lpstr>
      <vt:lpstr>PowerPoint Presentation</vt:lpstr>
      <vt:lpstr>PowerPoint Presentation</vt:lpstr>
      <vt:lpstr>PowerPoint Presentation</vt:lpstr>
      <vt:lpstr>Beyond Bars: Art From Inside Harvard University March 1, 2024</vt:lpstr>
    </vt:vector>
  </TitlesOfParts>
  <Company>University of Utah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Prison Education at the University of Utah</dc:title>
  <dc:creator>Andy Eisen</dc:creator>
  <cp:revision>1</cp:revision>
  <dcterms:created xsi:type="dcterms:W3CDTF">2024-03-01T16:09:50Z</dcterms:created>
  <dcterms:modified xsi:type="dcterms:W3CDTF">2024-03-04T15:21:18Z</dcterms:modified>
</cp:coreProperties>
</file>